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803" r:id="rId1"/>
  </p:sldMasterIdLst>
  <p:notesMasterIdLst>
    <p:notesMasterId r:id="rId13"/>
  </p:notesMasterIdLst>
  <p:sldIdLst>
    <p:sldId id="266" r:id="rId2"/>
    <p:sldId id="281" r:id="rId3"/>
    <p:sldId id="282" r:id="rId4"/>
    <p:sldId id="276" r:id="rId5"/>
    <p:sldId id="278" r:id="rId6"/>
    <p:sldId id="279" r:id="rId7"/>
    <p:sldId id="280" r:id="rId8"/>
    <p:sldId id="283" r:id="rId9"/>
    <p:sldId id="284" r:id="rId10"/>
    <p:sldId id="285" r:id="rId11"/>
    <p:sldId id="275" r:id="rId12"/>
  </p:sldIdLst>
  <p:sldSz cx="12192000" cy="6858000"/>
  <p:notesSz cx="6858000" cy="9144000"/>
  <p:custDataLst>
    <p:tags r:id="rId14"/>
  </p:custDataLst>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5" autoAdjust="0"/>
    <p:restoredTop sz="94616" autoAdjust="0"/>
  </p:normalViewPr>
  <p:slideViewPr>
    <p:cSldViewPr snapToGrid="0">
      <p:cViewPr varScale="1">
        <p:scale>
          <a:sx n="73" d="100"/>
          <a:sy n="73" d="100"/>
        </p:scale>
        <p:origin x="648" y="7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97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media/image1.jpeg>
</file>

<file path=ppt/media/image2.jpe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C2E7044-5B15-FA4C-9782-C6B151F1EB7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8AA53036-4AE1-7E49-97D2-94AA00F6E751}"/>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EE51AFBC-6736-F84E-B01E-5F0EB7AD03D0}" type="datetimeFigureOut">
              <a:rPr lang="en-US"/>
              <a:pPr>
                <a:defRPr/>
              </a:pPr>
              <a:t>12/5/2021</a:t>
            </a:fld>
            <a:endParaRPr lang="en-US"/>
          </a:p>
        </p:txBody>
      </p:sp>
      <p:sp>
        <p:nvSpPr>
          <p:cNvPr id="4" name="Slide Image Placeholder 3">
            <a:extLst>
              <a:ext uri="{FF2B5EF4-FFF2-40B4-BE49-F238E27FC236}">
                <a16:creationId xmlns:a16="http://schemas.microsoft.com/office/drawing/2014/main" id="{55C5920D-E95B-1B46-A8F5-40BB1238926E}"/>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011DE339-DD0D-2F48-A65E-308B602EA978}"/>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D9DED5C-BFE0-1546-AA70-83FF5B685270}"/>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a:extLst>
              <a:ext uri="{FF2B5EF4-FFF2-40B4-BE49-F238E27FC236}">
                <a16:creationId xmlns:a16="http://schemas.microsoft.com/office/drawing/2014/main" id="{4B0BEBCA-E264-5B4B-A376-4233BDA63C3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1CC06776-B046-B547-9777-FBDFF889AFA6}" type="slidenum">
              <a:rPr lang="en-US"/>
              <a:pPr>
                <a:defRPr/>
              </a:pPr>
              <a:t>‹#›</a:t>
            </a:fld>
            <a:endParaRPr lang="en-US"/>
          </a:p>
        </p:txBody>
      </p:sp>
    </p:spTree>
    <p:extLst>
      <p:ext uri="{BB962C8B-B14F-4D97-AF65-F5344CB8AC3E}">
        <p14:creationId xmlns:p14="http://schemas.microsoft.com/office/powerpoint/2010/main" val="114746924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a:extLst>
              <a:ext uri="{FF2B5EF4-FFF2-40B4-BE49-F238E27FC236}">
                <a16:creationId xmlns:a16="http://schemas.microsoft.com/office/drawing/2014/main" id="{5EB2BDD0-298C-524D-BD6A-B0F14C7C85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8" name="Notes Placeholder 2">
            <a:extLst>
              <a:ext uri="{FF2B5EF4-FFF2-40B4-BE49-F238E27FC236}">
                <a16:creationId xmlns:a16="http://schemas.microsoft.com/office/drawing/2014/main" id="{0EAFD3ED-7525-8D47-9F3F-E0294676333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29699" name="Slide Number Placeholder 3">
            <a:extLst>
              <a:ext uri="{FF2B5EF4-FFF2-40B4-BE49-F238E27FC236}">
                <a16:creationId xmlns:a16="http://schemas.microsoft.com/office/drawing/2014/main" id="{0336D17D-058E-6C40-84BE-A2F4A789661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8F303196-5C5A-034D-9764-0B38F38D2FD5}" type="slidenum">
              <a:rPr lang="en-US" altLang="en-US" smtClean="0"/>
              <a:pPr fontAlgn="base">
                <a:spcBef>
                  <a:spcPct val="0"/>
                </a:spcBef>
                <a:spcAft>
                  <a:spcPct val="0"/>
                </a:spcAft>
              </a:pPr>
              <a:t>1</a:t>
            </a:fld>
            <a:endParaRPr lang="en-US" altLang="en-US"/>
          </a:p>
        </p:txBody>
      </p:sp>
    </p:spTree>
    <p:extLst>
      <p:ext uri="{BB962C8B-B14F-4D97-AF65-F5344CB8AC3E}">
        <p14:creationId xmlns:p14="http://schemas.microsoft.com/office/powerpoint/2010/main" val="915603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a:extLst>
              <a:ext uri="{FF2B5EF4-FFF2-40B4-BE49-F238E27FC236}">
                <a16:creationId xmlns:a16="http://schemas.microsoft.com/office/drawing/2014/main" id="{5EB2BDD0-298C-524D-BD6A-B0F14C7C85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8" name="Notes Placeholder 2">
            <a:extLst>
              <a:ext uri="{FF2B5EF4-FFF2-40B4-BE49-F238E27FC236}">
                <a16:creationId xmlns:a16="http://schemas.microsoft.com/office/drawing/2014/main" id="{0EAFD3ED-7525-8D47-9F3F-E0294676333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29699" name="Slide Number Placeholder 3">
            <a:extLst>
              <a:ext uri="{FF2B5EF4-FFF2-40B4-BE49-F238E27FC236}">
                <a16:creationId xmlns:a16="http://schemas.microsoft.com/office/drawing/2014/main" id="{0336D17D-058E-6C40-84BE-A2F4A789661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8F303196-5C5A-034D-9764-0B38F38D2FD5}" type="slidenum">
              <a:rPr lang="en-US" altLang="en-US" smtClean="0"/>
              <a:pPr fontAlgn="base">
                <a:spcBef>
                  <a:spcPct val="0"/>
                </a:spcBef>
                <a:spcAft>
                  <a:spcPct val="0"/>
                </a:spcAft>
              </a:pPr>
              <a:t>11</a:t>
            </a:fld>
            <a:endParaRPr lang="en-US" altLang="en-US"/>
          </a:p>
        </p:txBody>
      </p:sp>
    </p:spTree>
    <p:extLst>
      <p:ext uri="{BB962C8B-B14F-4D97-AF65-F5344CB8AC3E}">
        <p14:creationId xmlns:p14="http://schemas.microsoft.com/office/powerpoint/2010/main" val="323304493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Option 1">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E6520E-2CCF-A84A-B040-7E326394690D}"/>
              </a:ext>
            </a:extLst>
          </p:cNvPr>
          <p:cNvSpPr/>
          <p:nvPr userDrawn="1"/>
        </p:nvSpPr>
        <p:spPr>
          <a:xfrm>
            <a:off x="0" y="0"/>
            <a:ext cx="12192000"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5" name="Oval 4">
            <a:extLst>
              <a:ext uri="{FF2B5EF4-FFF2-40B4-BE49-F238E27FC236}">
                <a16:creationId xmlns:a16="http://schemas.microsoft.com/office/drawing/2014/main" id="{5EC5C60C-DA96-9941-8768-7A13FD301352}"/>
              </a:ext>
            </a:extLst>
          </p:cNvPr>
          <p:cNvSpPr/>
          <p:nvPr userDrawn="1"/>
        </p:nvSpPr>
        <p:spPr>
          <a:xfrm>
            <a:off x="3351213" y="700088"/>
            <a:ext cx="5489575" cy="5457825"/>
          </a:xfrm>
          <a:prstGeom prst="ellipse">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448EF677-8D00-E24F-94C5-F01E3BF9186F}"/>
              </a:ext>
            </a:extLst>
          </p:cNvPr>
          <p:cNvGrpSpPr/>
          <p:nvPr userDrawn="1"/>
        </p:nvGrpSpPr>
        <p:grpSpPr>
          <a:xfrm>
            <a:off x="5703147" y="3346450"/>
            <a:ext cx="785707" cy="192088"/>
            <a:chOff x="5696373" y="3346450"/>
            <a:chExt cx="785707" cy="192088"/>
          </a:xfrm>
        </p:grpSpPr>
        <p:sp>
          <p:nvSpPr>
            <p:cNvPr id="6" name="Oval 5">
              <a:extLst>
                <a:ext uri="{FF2B5EF4-FFF2-40B4-BE49-F238E27FC236}">
                  <a16:creationId xmlns:a16="http://schemas.microsoft.com/office/drawing/2014/main" id="{87D127DC-5439-7542-9F22-AB75514DF8A2}"/>
                </a:ext>
              </a:extLst>
            </p:cNvPr>
            <p:cNvSpPr/>
            <p:nvPr userDrawn="1"/>
          </p:nvSpPr>
          <p:spPr>
            <a:xfrm>
              <a:off x="5994135" y="3346450"/>
              <a:ext cx="191030" cy="1920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Oval 6">
              <a:extLst>
                <a:ext uri="{FF2B5EF4-FFF2-40B4-BE49-F238E27FC236}">
                  <a16:creationId xmlns:a16="http://schemas.microsoft.com/office/drawing/2014/main" id="{255F9312-4008-4345-B887-EE3FEA6CFEAE}"/>
                </a:ext>
              </a:extLst>
            </p:cNvPr>
            <p:cNvSpPr/>
            <p:nvPr userDrawn="1"/>
          </p:nvSpPr>
          <p:spPr>
            <a:xfrm>
              <a:off x="6288088" y="3346450"/>
              <a:ext cx="193992" cy="1920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Oval 7">
              <a:extLst>
                <a:ext uri="{FF2B5EF4-FFF2-40B4-BE49-F238E27FC236}">
                  <a16:creationId xmlns:a16="http://schemas.microsoft.com/office/drawing/2014/main" id="{9CB9E724-D0EE-C746-8056-C90723D0ECBA}"/>
                </a:ext>
              </a:extLst>
            </p:cNvPr>
            <p:cNvSpPr/>
            <p:nvPr userDrawn="1"/>
          </p:nvSpPr>
          <p:spPr>
            <a:xfrm>
              <a:off x="5696373" y="3346450"/>
              <a:ext cx="194840" cy="1920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 name="Title 1"/>
          <p:cNvSpPr>
            <a:spLocks noGrp="1"/>
          </p:cNvSpPr>
          <p:nvPr>
            <p:ph type="ctrTitle"/>
          </p:nvPr>
        </p:nvSpPr>
        <p:spPr>
          <a:xfrm>
            <a:off x="4095806" y="1675328"/>
            <a:ext cx="4000388" cy="1332242"/>
          </a:xfrm>
        </p:spPr>
        <p:txBody>
          <a:bodyPr>
            <a:noAutofit/>
          </a:bodyPr>
          <a:lstStyle>
            <a:lvl1pPr algn="ctr">
              <a:defRPr sz="42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3696473" y="3862276"/>
            <a:ext cx="4763716" cy="709724"/>
          </a:xfrm>
        </p:spPr>
        <p:txBody>
          <a:bodyPr anchor="ctr">
            <a:noAutofit/>
          </a:bodyPr>
          <a:lstStyle>
            <a:lvl1pPr marL="0" indent="0" algn="ctr">
              <a:buNone/>
              <a:defRPr sz="2200" i="1">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p14="http://schemas.microsoft.com/office/powerpoint/2010/main" val="4006989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Page Title 4 Slide">
    <p:bg>
      <p:bgPr>
        <a:blipFill>
          <a:blip r:embed="rId2"/>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A356540-5534-654B-8100-E89AC29DF686}"/>
              </a:ext>
            </a:extLst>
          </p:cNvPr>
          <p:cNvSpPr/>
          <p:nvPr userDrawn="1"/>
        </p:nvSpPr>
        <p:spPr>
          <a:xfrm>
            <a:off x="0" y="0"/>
            <a:ext cx="12172950"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790507" y="490967"/>
            <a:ext cx="10540101" cy="1211047"/>
          </a:xfrm>
        </p:spPr>
        <p:txBody>
          <a:bodyPr>
            <a:noAutofit/>
          </a:bodyPr>
          <a:lstStyle>
            <a:lvl1pPr marL="0" algn="ctr">
              <a:defRPr sz="5700" b="1">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24" name="Text Placeholder 9"/>
          <p:cNvSpPr>
            <a:spLocks noGrp="1"/>
          </p:cNvSpPr>
          <p:nvPr>
            <p:ph type="body" sz="quarter" idx="10"/>
          </p:nvPr>
        </p:nvSpPr>
        <p:spPr>
          <a:xfrm>
            <a:off x="1896643" y="2160676"/>
            <a:ext cx="9433965" cy="1042416"/>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smtClean="0"/>
              <a:t>Click to edit Master text styles</a:t>
            </a:r>
          </a:p>
          <a:p>
            <a:pPr lvl="1"/>
            <a:r>
              <a:rPr lang="en-US" smtClean="0"/>
              <a:t>Second level</a:t>
            </a:r>
          </a:p>
          <a:p>
            <a:pPr lvl="2"/>
            <a:r>
              <a:rPr lang="en-US" smtClean="0"/>
              <a:t>Third level</a:t>
            </a:r>
          </a:p>
        </p:txBody>
      </p:sp>
      <p:sp>
        <p:nvSpPr>
          <p:cNvPr id="14" name="Text Placeholder 9"/>
          <p:cNvSpPr>
            <a:spLocks noGrp="1"/>
          </p:cNvSpPr>
          <p:nvPr>
            <p:ph type="body" sz="quarter" idx="22"/>
          </p:nvPr>
        </p:nvSpPr>
        <p:spPr>
          <a:xfrm>
            <a:off x="1896643" y="3557015"/>
            <a:ext cx="9433965" cy="1042416"/>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smtClean="0"/>
              <a:t>Click to edit Master text styles</a:t>
            </a:r>
          </a:p>
          <a:p>
            <a:pPr lvl="1"/>
            <a:r>
              <a:rPr lang="en-US" smtClean="0"/>
              <a:t>Second level</a:t>
            </a:r>
          </a:p>
          <a:p>
            <a:pPr lvl="2"/>
            <a:r>
              <a:rPr lang="en-US" smtClean="0"/>
              <a:t>Third level</a:t>
            </a:r>
          </a:p>
        </p:txBody>
      </p:sp>
      <p:sp>
        <p:nvSpPr>
          <p:cNvPr id="15" name="Text Placeholder 9"/>
          <p:cNvSpPr>
            <a:spLocks noGrp="1"/>
          </p:cNvSpPr>
          <p:nvPr>
            <p:ph type="body" sz="quarter" idx="23"/>
          </p:nvPr>
        </p:nvSpPr>
        <p:spPr>
          <a:xfrm>
            <a:off x="1896643" y="4953354"/>
            <a:ext cx="9433965" cy="1042416"/>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smtClean="0"/>
              <a:t>Click to edit Master text styles</a:t>
            </a:r>
          </a:p>
          <a:p>
            <a:pPr lvl="1"/>
            <a:r>
              <a:rPr lang="en-US" smtClean="0"/>
              <a:t>Second level</a:t>
            </a:r>
          </a:p>
          <a:p>
            <a:pPr lvl="2"/>
            <a:r>
              <a:rPr lang="en-US" smtClean="0"/>
              <a:t>Third level</a:t>
            </a:r>
          </a:p>
        </p:txBody>
      </p:sp>
      <p:sp>
        <p:nvSpPr>
          <p:cNvPr id="16" name="Freeform 7">
            <a:extLst>
              <a:ext uri="{FF2B5EF4-FFF2-40B4-BE49-F238E27FC236}">
                <a16:creationId xmlns:a16="http://schemas.microsoft.com/office/drawing/2014/main" id="{A1AD5348-F4C4-F94E-ABD5-6F64F7656FB3}"/>
              </a:ext>
            </a:extLst>
          </p:cNvPr>
          <p:cNvSpPr>
            <a:spLocks/>
          </p:cNvSpPr>
          <p:nvPr userDrawn="1"/>
        </p:nvSpPr>
        <p:spPr bwMode="auto">
          <a:xfrm>
            <a:off x="790507" y="2246965"/>
            <a:ext cx="813006" cy="777100"/>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latin typeface="Arial" panose="020B0604020202020204" pitchFamily="34" charset="0"/>
              <a:cs typeface="Arial" panose="020B0604020202020204" pitchFamily="34" charset="0"/>
            </a:endParaRPr>
          </a:p>
        </p:txBody>
      </p:sp>
      <p:sp>
        <p:nvSpPr>
          <p:cNvPr id="17" name="Freeform 7">
            <a:extLst>
              <a:ext uri="{FF2B5EF4-FFF2-40B4-BE49-F238E27FC236}">
                <a16:creationId xmlns:a16="http://schemas.microsoft.com/office/drawing/2014/main" id="{E0905B88-AC32-004B-897C-CF7D836D9CCF}"/>
              </a:ext>
            </a:extLst>
          </p:cNvPr>
          <p:cNvSpPr>
            <a:spLocks/>
          </p:cNvSpPr>
          <p:nvPr userDrawn="1"/>
        </p:nvSpPr>
        <p:spPr bwMode="auto">
          <a:xfrm>
            <a:off x="797132" y="5116062"/>
            <a:ext cx="813006" cy="777100"/>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latin typeface="Arial" panose="020B0604020202020204" pitchFamily="34" charset="0"/>
              <a:cs typeface="Arial" panose="020B0604020202020204" pitchFamily="34" charset="0"/>
            </a:endParaRPr>
          </a:p>
        </p:txBody>
      </p:sp>
      <p:sp>
        <p:nvSpPr>
          <p:cNvPr id="18" name="Freeform 7">
            <a:extLst>
              <a:ext uri="{FF2B5EF4-FFF2-40B4-BE49-F238E27FC236}">
                <a16:creationId xmlns:a16="http://schemas.microsoft.com/office/drawing/2014/main" id="{CFB5491F-FDF0-8A4C-802D-FADA00F43A22}"/>
              </a:ext>
            </a:extLst>
          </p:cNvPr>
          <p:cNvSpPr>
            <a:spLocks/>
          </p:cNvSpPr>
          <p:nvPr userDrawn="1"/>
        </p:nvSpPr>
        <p:spPr bwMode="auto">
          <a:xfrm>
            <a:off x="790508" y="3744465"/>
            <a:ext cx="813006" cy="777100"/>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87799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Page Title 5 Slide">
    <p:bg>
      <p:bgPr>
        <a:blipFill>
          <a:blip r:embed="rId2"/>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C69D417-F18D-6C49-B969-D6C8144C4C1B}"/>
              </a:ext>
            </a:extLst>
          </p:cNvPr>
          <p:cNvSpPr/>
          <p:nvPr userDrawn="1"/>
        </p:nvSpPr>
        <p:spPr>
          <a:xfrm>
            <a:off x="-1588" y="13252"/>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6202019" y="713340"/>
            <a:ext cx="5485464" cy="1105077"/>
          </a:xfrm>
        </p:spPr>
        <p:txBody>
          <a:bodyPr>
            <a:noAutofit/>
          </a:bodyPr>
          <a:lstStyle>
            <a:lvl1pPr marL="0" algn="l">
              <a:defRPr sz="3300" b="1">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24" name="Text Placeholder 9"/>
          <p:cNvSpPr>
            <a:spLocks noGrp="1"/>
          </p:cNvSpPr>
          <p:nvPr>
            <p:ph type="body" sz="quarter" idx="10"/>
          </p:nvPr>
        </p:nvSpPr>
        <p:spPr>
          <a:xfrm>
            <a:off x="6202019" y="1818417"/>
            <a:ext cx="5485464" cy="4413325"/>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smtClean="0"/>
              <a:t>Click to edit Master text styles</a:t>
            </a:r>
          </a:p>
          <a:p>
            <a:pPr lvl="1"/>
            <a:r>
              <a:rPr lang="en-US" smtClean="0"/>
              <a:t>Second level</a:t>
            </a:r>
          </a:p>
          <a:p>
            <a:pPr lvl="2"/>
            <a:r>
              <a:rPr lang="en-US" smtClean="0"/>
              <a:t>Third level</a:t>
            </a:r>
          </a:p>
        </p:txBody>
      </p:sp>
      <p:sp>
        <p:nvSpPr>
          <p:cNvPr id="8" name="Oval 7">
            <a:extLst>
              <a:ext uri="{FF2B5EF4-FFF2-40B4-BE49-F238E27FC236}">
                <a16:creationId xmlns:a16="http://schemas.microsoft.com/office/drawing/2014/main" id="{6C16F715-A360-0847-860D-808D2F0BB9C8}"/>
              </a:ext>
            </a:extLst>
          </p:cNvPr>
          <p:cNvSpPr/>
          <p:nvPr userDrawn="1"/>
        </p:nvSpPr>
        <p:spPr>
          <a:xfrm>
            <a:off x="326679" y="713340"/>
            <a:ext cx="5489575" cy="5457825"/>
          </a:xfrm>
          <a:prstGeom prst="ellipse">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Title 1">
            <a:extLst>
              <a:ext uri="{FF2B5EF4-FFF2-40B4-BE49-F238E27FC236}">
                <a16:creationId xmlns:a16="http://schemas.microsoft.com/office/drawing/2014/main" id="{07878E07-08CD-9647-8B49-DC09266F23AF}"/>
              </a:ext>
            </a:extLst>
          </p:cNvPr>
          <p:cNvSpPr txBox="1">
            <a:spLocks/>
          </p:cNvSpPr>
          <p:nvPr userDrawn="1"/>
        </p:nvSpPr>
        <p:spPr bwMode="auto">
          <a:xfrm>
            <a:off x="535507" y="2465508"/>
            <a:ext cx="5084618" cy="1925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marL="0" algn="ctr" rtl="0" eaLnBrk="0" fontAlgn="base" hangingPunct="0">
              <a:lnSpc>
                <a:spcPct val="90000"/>
              </a:lnSpc>
              <a:spcBef>
                <a:spcPct val="0"/>
              </a:spcBef>
              <a:spcAft>
                <a:spcPct val="0"/>
              </a:spcAft>
              <a:defRPr sz="3600" b="0" kern="1200">
                <a:solidFill>
                  <a:schemeClr val="bg1"/>
                </a:solidFill>
                <a:latin typeface="Arial" panose="020B0604020202020204" pitchFamily="34" charset="0"/>
                <a:ea typeface="+mj-ea"/>
                <a:cs typeface="Arial" panose="020B0604020202020204" pitchFamily="34" charset="0"/>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a:lstStyle>
          <a:p>
            <a:r>
              <a:rPr lang="en-US">
                <a:latin typeface="+mj-lt"/>
              </a:rPr>
              <a:t>Click to edit Master title style</a:t>
            </a:r>
            <a:endParaRPr lang="en-US" dirty="0">
              <a:latin typeface="+mj-lt"/>
            </a:endParaRPr>
          </a:p>
        </p:txBody>
      </p:sp>
    </p:spTree>
    <p:extLst>
      <p:ext uri="{BB962C8B-B14F-4D97-AF65-F5344CB8AC3E}">
        <p14:creationId xmlns:p14="http://schemas.microsoft.com/office/powerpoint/2010/main" val="1556290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8"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age Title 6 Slide">
    <p:bg>
      <p:bgPr>
        <a:blipFill>
          <a:blip r:embed="rId2"/>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0571ED9-AE3B-4846-93C5-82E9047AAD9C}"/>
              </a:ext>
            </a:extLst>
          </p:cNvPr>
          <p:cNvSpPr/>
          <p:nvPr userDrawn="1"/>
        </p:nvSpPr>
        <p:spPr>
          <a:xfrm>
            <a:off x="-1588" y="1815548"/>
            <a:ext cx="12193588" cy="5042452"/>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08000" y="713291"/>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16" name="Text Placeholder 9"/>
          <p:cNvSpPr>
            <a:spLocks noGrp="1"/>
          </p:cNvSpPr>
          <p:nvPr>
            <p:ph type="body" sz="quarter" idx="10"/>
          </p:nvPr>
        </p:nvSpPr>
        <p:spPr>
          <a:xfrm>
            <a:off x="508001" y="2199504"/>
            <a:ext cx="5282441" cy="4378718"/>
          </a:xfrm>
        </p:spPr>
        <p:txBody>
          <a:bodyPr spcCol="182880">
            <a:normAutofit/>
          </a:bodyPr>
          <a:lstStyle>
            <a:lvl1pPr marL="0" indent="0">
              <a:lnSpc>
                <a:spcPct val="100000"/>
              </a:lnSpc>
              <a:buFontTx/>
              <a:buNone/>
              <a:defRPr sz="1400" b="1">
                <a:solidFill>
                  <a:schemeClr val="bg1"/>
                </a:solidFill>
                <a:latin typeface="+mn-lt"/>
                <a:cs typeface="Arial" panose="020B0604020202020204" pitchFamily="34" charset="0"/>
              </a:defRPr>
            </a:lvl1pPr>
            <a:lvl2pPr marL="457200" indent="0">
              <a:lnSpc>
                <a:spcPct val="100000"/>
              </a:lnSpc>
              <a:buFontTx/>
              <a:buNone/>
              <a:defRPr sz="1400" b="1">
                <a:solidFill>
                  <a:schemeClr val="bg1"/>
                </a:solidFill>
                <a:latin typeface="+mn-lt"/>
                <a:cs typeface="Arial" panose="020B0604020202020204" pitchFamily="34" charset="0"/>
              </a:defRPr>
            </a:lvl2pPr>
            <a:lvl3pPr marL="914400" indent="0">
              <a:lnSpc>
                <a:spcPct val="100000"/>
              </a:lnSpc>
              <a:buFontTx/>
              <a:buNone/>
              <a:defRPr sz="1400" b="1">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smtClean="0"/>
              <a:t>Click to edit Master text styles</a:t>
            </a:r>
          </a:p>
          <a:p>
            <a:pPr lvl="1"/>
            <a:r>
              <a:rPr lang="en-US" smtClean="0"/>
              <a:t>Second level</a:t>
            </a:r>
          </a:p>
          <a:p>
            <a:pPr lvl="2"/>
            <a:r>
              <a:rPr lang="en-US" smtClean="0"/>
              <a:t>Third level</a:t>
            </a:r>
          </a:p>
        </p:txBody>
      </p:sp>
      <p:sp>
        <p:nvSpPr>
          <p:cNvPr id="17" name="Text Placeholder 9"/>
          <p:cNvSpPr>
            <a:spLocks noGrp="1"/>
          </p:cNvSpPr>
          <p:nvPr>
            <p:ph type="body" sz="quarter" idx="11"/>
          </p:nvPr>
        </p:nvSpPr>
        <p:spPr>
          <a:xfrm>
            <a:off x="6298444" y="2199504"/>
            <a:ext cx="5282441" cy="4378718"/>
          </a:xfrm>
        </p:spPr>
        <p:txBody>
          <a:bodyPr spcCol="182880">
            <a:normAutofit/>
          </a:bodyPr>
          <a:lstStyle>
            <a:lvl1pPr marL="0" indent="0">
              <a:lnSpc>
                <a:spcPct val="100000"/>
              </a:lnSpc>
              <a:buFontTx/>
              <a:buNone/>
              <a:defRPr sz="1400" b="1">
                <a:solidFill>
                  <a:schemeClr val="bg1"/>
                </a:solidFill>
                <a:latin typeface="+mn-lt"/>
                <a:cs typeface="Arial" panose="020B0604020202020204" pitchFamily="34" charset="0"/>
              </a:defRPr>
            </a:lvl1pPr>
            <a:lvl2pPr marL="457200" indent="0">
              <a:lnSpc>
                <a:spcPct val="100000"/>
              </a:lnSpc>
              <a:buFontTx/>
              <a:buNone/>
              <a:defRPr sz="1400" b="1">
                <a:solidFill>
                  <a:schemeClr val="bg1"/>
                </a:solidFill>
                <a:latin typeface="+mn-lt"/>
                <a:cs typeface="Arial" panose="020B0604020202020204" pitchFamily="34" charset="0"/>
              </a:defRPr>
            </a:lvl2pPr>
            <a:lvl3pPr marL="914400" indent="0">
              <a:lnSpc>
                <a:spcPct val="100000"/>
              </a:lnSpc>
              <a:buFontTx/>
              <a:buNone/>
              <a:defRPr sz="1400" b="1">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661631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Page Title 7 Slide">
    <p:bg>
      <p:bgPr>
        <a:blipFill>
          <a:blip r:embed="rId2"/>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31E013-B41B-984B-AD43-2B7B2B37EFA3}"/>
              </a:ext>
            </a:extLst>
          </p:cNvPr>
          <p:cNvSpPr/>
          <p:nvPr userDrawn="1"/>
        </p:nvSpPr>
        <p:spPr>
          <a:xfrm>
            <a:off x="-1588" y="4744278"/>
            <a:ext cx="12193588" cy="18288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928049" y="4839032"/>
            <a:ext cx="10463284" cy="639934"/>
          </a:xfrm>
        </p:spPr>
        <p:txBody>
          <a:bodyPr>
            <a:noAutofit/>
          </a:bodyPr>
          <a:lstStyle>
            <a:lvl1pPr marL="0" algn="l">
              <a:defRPr sz="2800" b="0">
                <a:solidFill>
                  <a:srgbClr val="FFFFFF"/>
                </a:solidFill>
                <a:latin typeface="+mj-lt"/>
              </a:defRPr>
            </a:lvl1pPr>
          </a:lstStyle>
          <a:p>
            <a:r>
              <a:rPr lang="en-US" smtClean="0"/>
              <a:t>Click to edit Master title style</a:t>
            </a:r>
            <a:endParaRPr lang="en-US" dirty="0"/>
          </a:p>
        </p:txBody>
      </p:sp>
      <p:sp>
        <p:nvSpPr>
          <p:cNvPr id="24" name="Text Placeholder 9"/>
          <p:cNvSpPr>
            <a:spLocks noGrp="1"/>
          </p:cNvSpPr>
          <p:nvPr>
            <p:ph type="body" sz="quarter" idx="10"/>
          </p:nvPr>
        </p:nvSpPr>
        <p:spPr>
          <a:xfrm>
            <a:off x="928049" y="5478966"/>
            <a:ext cx="10463284" cy="994992"/>
          </a:xfrm>
        </p:spPr>
        <p:txBody>
          <a:bodyPr spcCol="182880">
            <a:normAutofit/>
          </a:bodyPr>
          <a:lstStyle>
            <a:lvl1pPr marL="0" indent="0">
              <a:lnSpc>
                <a:spcPct val="100000"/>
              </a:lnSpc>
              <a:buFontTx/>
              <a:buNone/>
              <a:defRPr sz="1500" b="1">
                <a:solidFill>
                  <a:schemeClr val="bg1"/>
                </a:solidFill>
                <a:latin typeface="+mn-lt"/>
                <a:cs typeface="Arial" panose="020B0604020202020204" pitchFamily="34" charset="0"/>
              </a:defRPr>
            </a:lvl1pPr>
            <a:lvl2pPr marL="457200" indent="0">
              <a:lnSpc>
                <a:spcPct val="100000"/>
              </a:lnSpc>
              <a:buFontTx/>
              <a:buNone/>
              <a:defRPr sz="1500" b="1">
                <a:solidFill>
                  <a:schemeClr val="bg1"/>
                </a:solidFill>
                <a:latin typeface="+mn-lt"/>
                <a:cs typeface="Arial" panose="020B0604020202020204" pitchFamily="34" charset="0"/>
              </a:defRPr>
            </a:lvl2pPr>
            <a:lvl3pPr marL="914400" indent="0">
              <a:lnSpc>
                <a:spcPct val="100000"/>
              </a:lnSpc>
              <a:buFontTx/>
              <a:buNone/>
              <a:defRPr sz="1500" b="1">
                <a:solidFill>
                  <a:schemeClr val="bg1"/>
                </a:solidFill>
                <a:latin typeface="+mn-lt"/>
                <a:cs typeface="Arial" panose="020B0604020202020204" pitchFamily="34" charset="0"/>
              </a:defRPr>
            </a:lvl3pPr>
            <a:lvl4pPr marL="1371600" indent="0">
              <a:lnSpc>
                <a:spcPct val="100000"/>
              </a:lnSpc>
              <a:buFontTx/>
              <a:buNone/>
              <a:defRPr sz="1300" b="1">
                <a:solidFill>
                  <a:srgbClr val="FFFFFF"/>
                </a:solidFill>
                <a:latin typeface="Cantarell" panose="02000603000000000000" pitchFamily="2" charset="0"/>
              </a:defRPr>
            </a:lvl4pPr>
            <a:lvl5pPr marL="1828800" indent="0">
              <a:lnSpc>
                <a:spcPct val="100000"/>
              </a:lnSpc>
              <a:buFontTx/>
              <a:buNone/>
              <a:defRPr sz="1300" b="1">
                <a:solidFill>
                  <a:srgbClr val="FFFFFF"/>
                </a:solidFill>
                <a:latin typeface="Cantarell" panose="02000603000000000000" pitchFamily="2" charset="0"/>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95527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Page Title 8 Slide">
    <p:bg>
      <p:bgPr>
        <a:blipFill>
          <a:blip r:embed="rId2"/>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1DF5F82-5C78-6D40-AB3C-3D65963A3043}"/>
              </a:ext>
            </a:extLst>
          </p:cNvPr>
          <p:cNvSpPr/>
          <p:nvPr userDrawn="1"/>
        </p:nvSpPr>
        <p:spPr>
          <a:xfrm>
            <a:off x="-1588" y="0"/>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7B951C82-72DF-2A49-B5A3-EC29A7C9E0CD}"/>
              </a:ext>
            </a:extLst>
          </p:cNvPr>
          <p:cNvSpPr/>
          <p:nvPr userDrawn="1"/>
        </p:nvSpPr>
        <p:spPr>
          <a:xfrm>
            <a:off x="508000" y="395288"/>
            <a:ext cx="11125200" cy="1490662"/>
          </a:xfrm>
          <a:prstGeom prst="rect">
            <a:avLst/>
          </a:prstGeom>
          <a:solidFill>
            <a:srgbClr val="FFFFF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17" name="Title 1"/>
          <p:cNvSpPr>
            <a:spLocks noGrp="1"/>
          </p:cNvSpPr>
          <p:nvPr>
            <p:ph type="ctrTitle"/>
          </p:nvPr>
        </p:nvSpPr>
        <p:spPr>
          <a:xfrm>
            <a:off x="838958" y="498158"/>
            <a:ext cx="10463284" cy="639934"/>
          </a:xfrm>
        </p:spPr>
        <p:txBody>
          <a:bodyPr>
            <a:noAutofit/>
          </a:bodyPr>
          <a:lstStyle>
            <a:lvl1pPr marL="0" algn="l">
              <a:defRPr sz="3600" b="0">
                <a:solidFill>
                  <a:schemeClr val="tx1"/>
                </a:solidFill>
                <a:latin typeface="+mj-lt"/>
                <a:cs typeface="Arial" panose="020B0604020202020204" pitchFamily="34" charset="0"/>
              </a:defRPr>
            </a:lvl1pPr>
          </a:lstStyle>
          <a:p>
            <a:r>
              <a:rPr lang="en-US" smtClean="0"/>
              <a:t>Click to edit Master title style</a:t>
            </a:r>
            <a:endParaRPr lang="en-US" dirty="0"/>
          </a:p>
        </p:txBody>
      </p:sp>
      <p:sp>
        <p:nvSpPr>
          <p:cNvPr id="18" name="Text Placeholder 9"/>
          <p:cNvSpPr>
            <a:spLocks noGrp="1"/>
          </p:cNvSpPr>
          <p:nvPr>
            <p:ph type="body" sz="quarter" idx="10" hasCustomPrompt="1"/>
          </p:nvPr>
        </p:nvSpPr>
        <p:spPr>
          <a:xfrm>
            <a:off x="838958" y="1325880"/>
            <a:ext cx="10463284" cy="560070"/>
          </a:xfrm>
        </p:spPr>
        <p:txBody>
          <a:bodyPr spcCol="182880">
            <a:normAutofit/>
          </a:bodyPr>
          <a:lstStyle>
            <a:lvl1pPr marL="0" indent="0">
              <a:lnSpc>
                <a:spcPct val="100000"/>
              </a:lnSpc>
              <a:buFontTx/>
              <a:buNone/>
              <a:defRPr sz="1500" b="1">
                <a:solidFill>
                  <a:schemeClr val="tx1"/>
                </a:solidFill>
                <a:latin typeface="+mn-lt"/>
                <a:cs typeface="Arial" panose="020B0604020202020204" pitchFamily="34" charset="0"/>
              </a:defRPr>
            </a:lvl1pPr>
            <a:lvl2pPr marL="457200" indent="0">
              <a:lnSpc>
                <a:spcPct val="100000"/>
              </a:lnSpc>
              <a:buFontTx/>
              <a:buNone/>
              <a:defRPr sz="1300" b="1">
                <a:solidFill>
                  <a:schemeClr val="tx1"/>
                </a:solidFill>
                <a:latin typeface="+mn-lt"/>
                <a:cs typeface="Arial" panose="020B0604020202020204" pitchFamily="34" charset="0"/>
              </a:defRPr>
            </a:lvl2pPr>
            <a:lvl3pPr marL="914400" indent="0">
              <a:lnSpc>
                <a:spcPct val="100000"/>
              </a:lnSpc>
              <a:buFontTx/>
              <a:buNone/>
              <a:defRPr sz="1300" b="1">
                <a:solidFill>
                  <a:schemeClr val="tx1"/>
                </a:solidFill>
                <a:latin typeface="+mn-lt"/>
                <a:cs typeface="Arial" panose="020B0604020202020204" pitchFamily="34" charset="0"/>
              </a:defRPr>
            </a:lvl3pPr>
            <a:lvl4pPr marL="1371600" indent="0">
              <a:lnSpc>
                <a:spcPct val="100000"/>
              </a:lnSpc>
              <a:buFontTx/>
              <a:buNone/>
              <a:defRPr sz="1300" b="1">
                <a:solidFill>
                  <a:srgbClr val="FFFFFF"/>
                </a:solidFill>
                <a:latin typeface="Cantarell" panose="02000603000000000000" pitchFamily="2" charset="0"/>
              </a:defRPr>
            </a:lvl4pPr>
            <a:lvl5pPr marL="1828800" indent="0">
              <a:lnSpc>
                <a:spcPct val="100000"/>
              </a:lnSpc>
              <a:buFontTx/>
              <a:buNone/>
              <a:defRPr sz="1300" b="1">
                <a:solidFill>
                  <a:srgbClr val="FFFFFF"/>
                </a:solidFill>
                <a:latin typeface="Cantarell" panose="02000603000000000000" pitchFamily="2" charset="0"/>
              </a:defRPr>
            </a:lvl5pPr>
          </a:lstStyle>
          <a:p>
            <a:pPr lvl="0"/>
            <a:r>
              <a:rPr lang="en-US" dirty="0"/>
              <a:t>Click to edit Master text styles</a:t>
            </a:r>
          </a:p>
        </p:txBody>
      </p:sp>
      <p:sp>
        <p:nvSpPr>
          <p:cNvPr id="14" name="Text Placeholder 9">
            <a:extLst>
              <a:ext uri="{FF2B5EF4-FFF2-40B4-BE49-F238E27FC236}">
                <a16:creationId xmlns:a16="http://schemas.microsoft.com/office/drawing/2014/main" id="{09FB5047-670B-204B-9026-3840CD2AE388}"/>
              </a:ext>
            </a:extLst>
          </p:cNvPr>
          <p:cNvSpPr>
            <a:spLocks noGrp="1"/>
          </p:cNvSpPr>
          <p:nvPr>
            <p:ph type="body" sz="quarter" idx="11"/>
          </p:nvPr>
        </p:nvSpPr>
        <p:spPr>
          <a:xfrm>
            <a:off x="508000" y="2281238"/>
            <a:ext cx="11125200" cy="4344849"/>
          </a:xfrm>
        </p:spPr>
        <p:txBody>
          <a:bodyPr numCol="3" spcCol="182880">
            <a:normAutofit/>
          </a:bodyPr>
          <a:lstStyle>
            <a:lvl1pPr marL="0" indent="0">
              <a:lnSpc>
                <a:spcPct val="100000"/>
              </a:lnSpc>
              <a:buFontTx/>
              <a:buNone/>
              <a:defRPr sz="1400" b="1">
                <a:solidFill>
                  <a:schemeClr val="bg1"/>
                </a:solidFill>
                <a:latin typeface="+mn-lt"/>
                <a:cs typeface="Arial" panose="020B0604020202020204" pitchFamily="34" charset="0"/>
              </a:defRPr>
            </a:lvl1pPr>
            <a:lvl2pPr marL="457200" indent="0">
              <a:lnSpc>
                <a:spcPct val="100000"/>
              </a:lnSpc>
              <a:buFontTx/>
              <a:buNone/>
              <a:defRPr sz="1400" b="1">
                <a:solidFill>
                  <a:schemeClr val="bg1"/>
                </a:solidFill>
                <a:latin typeface="+mn-lt"/>
                <a:cs typeface="Arial" panose="020B0604020202020204" pitchFamily="34" charset="0"/>
              </a:defRPr>
            </a:lvl2pPr>
            <a:lvl3pPr marL="914400" indent="0">
              <a:lnSpc>
                <a:spcPct val="100000"/>
              </a:lnSpc>
              <a:buFontTx/>
              <a:buNone/>
              <a:defRPr sz="1400" b="1">
                <a:solidFill>
                  <a:schemeClr val="bg1"/>
                </a:solidFill>
                <a:latin typeface="+mn-lt"/>
                <a:cs typeface="Arial" panose="020B0604020202020204" pitchFamily="34" charset="0"/>
              </a:defRPr>
            </a:lvl3pPr>
            <a:lvl4pPr marL="1371600" indent="0">
              <a:lnSpc>
                <a:spcPct val="100000"/>
              </a:lnSpc>
              <a:buFontTx/>
              <a:buNone/>
              <a:defRPr sz="1400" b="1">
                <a:solidFill>
                  <a:schemeClr val="bg1"/>
                </a:solidFill>
                <a:latin typeface="+mn-lt"/>
                <a:cs typeface="Arial" panose="020B0604020202020204" pitchFamily="34" charset="0"/>
              </a:defRPr>
            </a:lvl4pPr>
            <a:lvl5pPr marL="1828800" indent="0">
              <a:lnSpc>
                <a:spcPct val="100000"/>
              </a:lnSpc>
              <a:buFontTx/>
              <a:buNone/>
              <a:defRPr sz="1400" b="1">
                <a:solidFill>
                  <a:schemeClr val="bg1"/>
                </a:solidFill>
                <a:latin typeface="+mn-lt"/>
                <a:cs typeface="Arial" panose="020B0604020202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709529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9"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Page Title 9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BB01454-0EF0-ED43-8FC4-DDF0AE387FE9}"/>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508000" y="383385"/>
            <a:ext cx="11190288" cy="1244600"/>
          </a:xfrm>
          <a:prstGeom prst="rect">
            <a:avLst/>
          </a:prstGeom>
        </p:spPr>
      </p:pic>
      <p:sp>
        <p:nvSpPr>
          <p:cNvPr id="12" name="Rectangle 11">
            <a:extLst>
              <a:ext uri="{FF2B5EF4-FFF2-40B4-BE49-F238E27FC236}">
                <a16:creationId xmlns:a16="http://schemas.microsoft.com/office/drawing/2014/main" id="{829EE19E-03B3-3244-A564-A13444E9B068}"/>
              </a:ext>
            </a:extLst>
          </p:cNvPr>
          <p:cNvSpPr/>
          <p:nvPr userDrawn="1"/>
        </p:nvSpPr>
        <p:spPr>
          <a:xfrm>
            <a:off x="508000" y="383385"/>
            <a:ext cx="11190288" cy="12446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684D7908-4F41-DB49-A512-6EC3A76D51FA}"/>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a:stretch/>
        </p:blipFill>
        <p:spPr>
          <a:xfrm>
            <a:off x="508000" y="1828422"/>
            <a:ext cx="11190288" cy="4749800"/>
          </a:xfrm>
          <a:prstGeom prst="rect">
            <a:avLst/>
          </a:prstGeom>
        </p:spPr>
      </p:pic>
      <p:sp>
        <p:nvSpPr>
          <p:cNvPr id="9" name="Rectangle 8">
            <a:extLst>
              <a:ext uri="{FF2B5EF4-FFF2-40B4-BE49-F238E27FC236}">
                <a16:creationId xmlns:a16="http://schemas.microsoft.com/office/drawing/2014/main" id="{B7F8FC67-3458-454E-BB5F-7817F383506A}"/>
              </a:ext>
            </a:extLst>
          </p:cNvPr>
          <p:cNvSpPr/>
          <p:nvPr userDrawn="1"/>
        </p:nvSpPr>
        <p:spPr>
          <a:xfrm>
            <a:off x="508000" y="1828422"/>
            <a:ext cx="11190288" cy="47498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2" name="Title 1"/>
          <p:cNvSpPr>
            <a:spLocks noGrp="1"/>
          </p:cNvSpPr>
          <p:nvPr>
            <p:ph type="ctrTitle"/>
          </p:nvPr>
        </p:nvSpPr>
        <p:spPr>
          <a:xfrm>
            <a:off x="508000" y="713291"/>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23" name="Text Placeholder 9"/>
          <p:cNvSpPr>
            <a:spLocks noGrp="1"/>
          </p:cNvSpPr>
          <p:nvPr>
            <p:ph type="body" sz="quarter" idx="10"/>
          </p:nvPr>
        </p:nvSpPr>
        <p:spPr>
          <a:xfrm>
            <a:off x="1073625" y="2014249"/>
            <a:ext cx="4716817" cy="4563973"/>
          </a:xfrm>
        </p:spPr>
        <p:txBody>
          <a:bodyPr spcCol="182880">
            <a:normAutofit/>
          </a:bodyPr>
          <a:lstStyle>
            <a:lvl1pPr marL="0" indent="0">
              <a:lnSpc>
                <a:spcPct val="100000"/>
              </a:lnSpc>
              <a:buFontTx/>
              <a:buNone/>
              <a:defRPr sz="1300" b="1">
                <a:solidFill>
                  <a:schemeClr val="bg1"/>
                </a:solidFill>
                <a:latin typeface="+mn-lt"/>
                <a:cs typeface="Arial" panose="020B0604020202020204" pitchFamily="34" charset="0"/>
              </a:defRPr>
            </a:lvl1pPr>
            <a:lvl2pPr marL="457200" indent="0">
              <a:lnSpc>
                <a:spcPct val="100000"/>
              </a:lnSpc>
              <a:buFontTx/>
              <a:buNone/>
              <a:defRPr sz="1300" b="1">
                <a:solidFill>
                  <a:schemeClr val="bg1"/>
                </a:solidFill>
                <a:latin typeface="+mn-lt"/>
                <a:cs typeface="Arial" panose="020B0604020202020204" pitchFamily="34" charset="0"/>
              </a:defRPr>
            </a:lvl2pPr>
            <a:lvl3pPr marL="914400" indent="0">
              <a:lnSpc>
                <a:spcPct val="100000"/>
              </a:lnSpc>
              <a:buFontTx/>
              <a:buNone/>
              <a:defRPr sz="1300" b="1">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smtClean="0"/>
              <a:t>Click to edit Master text styles</a:t>
            </a:r>
          </a:p>
          <a:p>
            <a:pPr lvl="1"/>
            <a:r>
              <a:rPr lang="en-US" smtClean="0"/>
              <a:t>Second level</a:t>
            </a:r>
          </a:p>
          <a:p>
            <a:pPr lvl="2"/>
            <a:r>
              <a:rPr lang="en-US" smtClean="0"/>
              <a:t>Third level</a:t>
            </a:r>
          </a:p>
        </p:txBody>
      </p:sp>
      <p:sp>
        <p:nvSpPr>
          <p:cNvPr id="24" name="Text Placeholder 9"/>
          <p:cNvSpPr>
            <a:spLocks noGrp="1"/>
          </p:cNvSpPr>
          <p:nvPr>
            <p:ph type="body" sz="quarter" idx="11"/>
          </p:nvPr>
        </p:nvSpPr>
        <p:spPr>
          <a:xfrm>
            <a:off x="6298443" y="2014249"/>
            <a:ext cx="4874524" cy="4563973"/>
          </a:xfrm>
        </p:spPr>
        <p:txBody>
          <a:bodyPr spcCol="182880">
            <a:normAutofit/>
          </a:bodyPr>
          <a:lstStyle>
            <a:lvl1pPr marL="0" indent="0">
              <a:lnSpc>
                <a:spcPct val="100000"/>
              </a:lnSpc>
              <a:buFontTx/>
              <a:buNone/>
              <a:defRPr sz="1300" b="1">
                <a:solidFill>
                  <a:schemeClr val="bg1"/>
                </a:solidFill>
                <a:latin typeface="+mn-lt"/>
                <a:cs typeface="Arial" panose="020B0604020202020204" pitchFamily="34" charset="0"/>
              </a:defRPr>
            </a:lvl1pPr>
            <a:lvl2pPr marL="457200" indent="0">
              <a:lnSpc>
                <a:spcPct val="100000"/>
              </a:lnSpc>
              <a:buFontTx/>
              <a:buNone/>
              <a:defRPr sz="1300" b="1">
                <a:solidFill>
                  <a:schemeClr val="bg1"/>
                </a:solidFill>
                <a:latin typeface="+mn-lt"/>
                <a:cs typeface="Arial" panose="020B0604020202020204" pitchFamily="34" charset="0"/>
              </a:defRPr>
            </a:lvl2pPr>
            <a:lvl3pPr marL="914400" indent="0">
              <a:lnSpc>
                <a:spcPct val="100000"/>
              </a:lnSpc>
              <a:buFontTx/>
              <a:buNone/>
              <a:defRPr sz="1300" b="1">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440479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9"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Page Title 10 Slide">
    <p:bg>
      <p:bgPr>
        <a:blipFill>
          <a:blip r:embed="rId2"/>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8F3F5FF-ADC8-E741-9DB1-F1231DA3E319}"/>
              </a:ext>
            </a:extLst>
          </p:cNvPr>
          <p:cNvSpPr/>
          <p:nvPr userDrawn="1"/>
        </p:nvSpPr>
        <p:spPr>
          <a:xfrm>
            <a:off x="1" y="377209"/>
            <a:ext cx="12192000" cy="1389279"/>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43BACA43-6442-844D-A783-F674F6A846F3}"/>
              </a:ext>
            </a:extLst>
          </p:cNvPr>
          <p:cNvSpPr/>
          <p:nvPr userDrawn="1"/>
        </p:nvSpPr>
        <p:spPr>
          <a:xfrm>
            <a:off x="508000" y="2162175"/>
            <a:ext cx="11125200" cy="430688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2" name="Title 1"/>
          <p:cNvSpPr>
            <a:spLocks noGrp="1"/>
          </p:cNvSpPr>
          <p:nvPr>
            <p:ph type="ctrTitle"/>
          </p:nvPr>
        </p:nvSpPr>
        <p:spPr>
          <a:xfrm>
            <a:off x="508000" y="786013"/>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23" name="Text Placeholder 9"/>
          <p:cNvSpPr>
            <a:spLocks noGrp="1"/>
          </p:cNvSpPr>
          <p:nvPr>
            <p:ph type="body" sz="quarter" idx="10"/>
          </p:nvPr>
        </p:nvSpPr>
        <p:spPr>
          <a:xfrm>
            <a:off x="1073625" y="2415654"/>
            <a:ext cx="4716817" cy="4053625"/>
          </a:xfrm>
        </p:spPr>
        <p:txBody>
          <a:bodyPr spcCol="182880">
            <a:normAutofit/>
          </a:bodyPr>
          <a:lstStyle>
            <a:lvl1pPr marL="0" indent="0">
              <a:lnSpc>
                <a:spcPct val="100000"/>
              </a:lnSpc>
              <a:buFontTx/>
              <a:buNone/>
              <a:defRPr sz="1600" b="1">
                <a:solidFill>
                  <a:schemeClr val="tx1"/>
                </a:solidFill>
                <a:latin typeface="+mn-lt"/>
                <a:cs typeface="Arial" panose="020B0604020202020204" pitchFamily="34" charset="0"/>
              </a:defRPr>
            </a:lvl1pPr>
            <a:lvl2pPr marL="457200" indent="0">
              <a:lnSpc>
                <a:spcPct val="100000"/>
              </a:lnSpc>
              <a:buFontTx/>
              <a:buNone/>
              <a:defRPr sz="1600" b="1">
                <a:solidFill>
                  <a:schemeClr val="tx1"/>
                </a:solidFill>
                <a:latin typeface="+mn-lt"/>
                <a:cs typeface="Arial" panose="020B0604020202020204" pitchFamily="34" charset="0"/>
              </a:defRPr>
            </a:lvl2pPr>
            <a:lvl3pPr marL="914400" indent="0">
              <a:lnSpc>
                <a:spcPct val="100000"/>
              </a:lnSpc>
              <a:buFontTx/>
              <a:buNone/>
              <a:defRPr sz="1600" b="1">
                <a:solidFill>
                  <a:schemeClr val="tx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smtClean="0"/>
              <a:t>Click to edit Master text styles</a:t>
            </a:r>
          </a:p>
          <a:p>
            <a:pPr lvl="1"/>
            <a:r>
              <a:rPr lang="en-US" smtClean="0"/>
              <a:t>Second level</a:t>
            </a:r>
          </a:p>
          <a:p>
            <a:pPr lvl="2"/>
            <a:r>
              <a:rPr lang="en-US" smtClean="0"/>
              <a:t>Third level</a:t>
            </a:r>
          </a:p>
        </p:txBody>
      </p:sp>
      <p:sp>
        <p:nvSpPr>
          <p:cNvPr id="24" name="Text Placeholder 9"/>
          <p:cNvSpPr>
            <a:spLocks noGrp="1"/>
          </p:cNvSpPr>
          <p:nvPr>
            <p:ph type="body" sz="quarter" idx="11"/>
          </p:nvPr>
        </p:nvSpPr>
        <p:spPr>
          <a:xfrm>
            <a:off x="6298443" y="2415654"/>
            <a:ext cx="4874524" cy="4053625"/>
          </a:xfrm>
        </p:spPr>
        <p:txBody>
          <a:bodyPr spcCol="182880">
            <a:normAutofit/>
          </a:bodyPr>
          <a:lstStyle>
            <a:lvl1pPr marL="0" indent="0">
              <a:lnSpc>
                <a:spcPct val="100000"/>
              </a:lnSpc>
              <a:buFontTx/>
              <a:buNone/>
              <a:defRPr sz="1600" b="1">
                <a:solidFill>
                  <a:schemeClr val="tx1"/>
                </a:solidFill>
                <a:latin typeface="+mn-lt"/>
                <a:cs typeface="Arial" panose="020B0604020202020204" pitchFamily="34" charset="0"/>
              </a:defRPr>
            </a:lvl1pPr>
            <a:lvl2pPr marL="457200" indent="0">
              <a:lnSpc>
                <a:spcPct val="100000"/>
              </a:lnSpc>
              <a:buFontTx/>
              <a:buNone/>
              <a:defRPr sz="1600" b="1">
                <a:solidFill>
                  <a:schemeClr val="tx1"/>
                </a:solidFill>
                <a:latin typeface="+mn-lt"/>
                <a:cs typeface="Arial" panose="020B0604020202020204" pitchFamily="34" charset="0"/>
              </a:defRPr>
            </a:lvl2pPr>
            <a:lvl3pPr marL="914400" indent="0">
              <a:lnSpc>
                <a:spcPct val="100000"/>
              </a:lnSpc>
              <a:buFontTx/>
              <a:buNone/>
              <a:defRPr sz="1600" b="1">
                <a:solidFill>
                  <a:schemeClr val="tx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3777536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ycle / Process Option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D5A83B2-B368-0B40-A418-5F9BD277AAA2}"/>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5746"/>
          <a:stretch/>
        </p:blipFill>
        <p:spPr>
          <a:xfrm>
            <a:off x="0" y="1105397"/>
            <a:ext cx="12892558" cy="5752603"/>
          </a:xfrm>
          <a:prstGeom prst="rect">
            <a:avLst/>
          </a:prstGeom>
        </p:spPr>
      </p:pic>
      <p:sp>
        <p:nvSpPr>
          <p:cNvPr id="8" name="Oval 7">
            <a:extLst>
              <a:ext uri="{FF2B5EF4-FFF2-40B4-BE49-F238E27FC236}">
                <a16:creationId xmlns:a16="http://schemas.microsoft.com/office/drawing/2014/main" id="{3F211676-FA4B-9041-A1CD-960DCA3377DC}"/>
              </a:ext>
            </a:extLst>
          </p:cNvPr>
          <p:cNvSpPr/>
          <p:nvPr userDrawn="1"/>
        </p:nvSpPr>
        <p:spPr>
          <a:xfrm>
            <a:off x="4683989" y="1341347"/>
            <a:ext cx="2813970" cy="273823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b"/>
          <a:lstStyle/>
          <a:p>
            <a:pPr algn="ctr" eaLnBrk="1" fontAlgn="auto" hangingPunct="1">
              <a:spcBef>
                <a:spcPts val="0"/>
              </a:spcBef>
              <a:spcAft>
                <a:spcPts val="0"/>
              </a:spcAft>
              <a:defRPr/>
            </a:pPr>
            <a:endParaRPr lang="en-US" sz="14500"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33400" y="187294"/>
            <a:ext cx="11125200" cy="899190"/>
          </a:xfrm>
        </p:spPr>
        <p:txBody>
          <a:bodyPr>
            <a:noAutofit/>
          </a:bodyPr>
          <a:lstStyle>
            <a:lvl1pPr marL="0" algn="ctr">
              <a:defRPr sz="5200" b="0">
                <a:solidFill>
                  <a:schemeClr val="tx1"/>
                </a:solidFill>
                <a:latin typeface="+mj-lt"/>
                <a:cs typeface="Arial" panose="020B0604020202020204" pitchFamily="34" charset="0"/>
              </a:defRPr>
            </a:lvl1pPr>
          </a:lstStyle>
          <a:p>
            <a:r>
              <a:rPr lang="en-US" smtClean="0"/>
              <a:t>Click to edit Master title style</a:t>
            </a:r>
            <a:endParaRPr lang="en-US" dirty="0"/>
          </a:p>
        </p:txBody>
      </p:sp>
      <p:sp>
        <p:nvSpPr>
          <p:cNvPr id="13" name="Text Placeholder 4"/>
          <p:cNvSpPr>
            <a:spLocks noGrp="1"/>
          </p:cNvSpPr>
          <p:nvPr>
            <p:ph type="body" sz="quarter" idx="16"/>
          </p:nvPr>
        </p:nvSpPr>
        <p:spPr>
          <a:xfrm>
            <a:off x="4865148" y="2058296"/>
            <a:ext cx="2451652" cy="1280214"/>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31" name="Oval 30">
            <a:extLst>
              <a:ext uri="{FF2B5EF4-FFF2-40B4-BE49-F238E27FC236}">
                <a16:creationId xmlns:a16="http://schemas.microsoft.com/office/drawing/2014/main" id="{178544B6-2101-744E-835F-174F541F2D2B}"/>
              </a:ext>
            </a:extLst>
          </p:cNvPr>
          <p:cNvSpPr/>
          <p:nvPr userDrawn="1"/>
        </p:nvSpPr>
        <p:spPr>
          <a:xfrm>
            <a:off x="6797522" y="3848963"/>
            <a:ext cx="2813970" cy="273823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b"/>
          <a:lstStyle/>
          <a:p>
            <a:pPr algn="ctr" eaLnBrk="1" fontAlgn="auto" hangingPunct="1">
              <a:spcBef>
                <a:spcPts val="0"/>
              </a:spcBef>
              <a:spcAft>
                <a:spcPts val="0"/>
              </a:spcAft>
              <a:defRPr/>
            </a:pPr>
            <a:endParaRPr lang="en-US" sz="14500" dirty="0">
              <a:solidFill>
                <a:schemeClr val="bg1"/>
              </a:solidFill>
              <a:latin typeface="Arial" panose="020B0604020202020204" pitchFamily="34" charset="0"/>
              <a:cs typeface="Arial" panose="020B0604020202020204" pitchFamily="34" charset="0"/>
            </a:endParaRPr>
          </a:p>
        </p:txBody>
      </p:sp>
      <p:sp>
        <p:nvSpPr>
          <p:cNvPr id="35" name="Text Placeholder 4">
            <a:extLst>
              <a:ext uri="{FF2B5EF4-FFF2-40B4-BE49-F238E27FC236}">
                <a16:creationId xmlns:a16="http://schemas.microsoft.com/office/drawing/2014/main" id="{97005381-244B-DC45-9BF9-126B17A9581F}"/>
              </a:ext>
            </a:extLst>
          </p:cNvPr>
          <p:cNvSpPr>
            <a:spLocks noGrp="1"/>
          </p:cNvSpPr>
          <p:nvPr>
            <p:ph type="body" sz="quarter" idx="17"/>
          </p:nvPr>
        </p:nvSpPr>
        <p:spPr>
          <a:xfrm>
            <a:off x="6979118" y="4530989"/>
            <a:ext cx="2451652" cy="1280214"/>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36" name="Oval 35">
            <a:extLst>
              <a:ext uri="{FF2B5EF4-FFF2-40B4-BE49-F238E27FC236}">
                <a16:creationId xmlns:a16="http://schemas.microsoft.com/office/drawing/2014/main" id="{6357D1C3-09E4-A844-8278-E6598936708A}"/>
              </a:ext>
            </a:extLst>
          </p:cNvPr>
          <p:cNvSpPr/>
          <p:nvPr userDrawn="1"/>
        </p:nvSpPr>
        <p:spPr>
          <a:xfrm>
            <a:off x="2695658" y="3848963"/>
            <a:ext cx="2813970" cy="273823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b"/>
          <a:lstStyle/>
          <a:p>
            <a:pPr algn="ctr" eaLnBrk="1" fontAlgn="auto" hangingPunct="1">
              <a:spcBef>
                <a:spcPts val="0"/>
              </a:spcBef>
              <a:spcAft>
                <a:spcPts val="0"/>
              </a:spcAft>
              <a:defRPr/>
            </a:pPr>
            <a:endParaRPr lang="en-US" sz="14500" dirty="0">
              <a:solidFill>
                <a:schemeClr val="bg1"/>
              </a:solidFill>
              <a:latin typeface="Arial" panose="020B0604020202020204" pitchFamily="34" charset="0"/>
              <a:cs typeface="Arial" panose="020B0604020202020204" pitchFamily="34" charset="0"/>
            </a:endParaRPr>
          </a:p>
        </p:txBody>
      </p:sp>
      <p:sp>
        <p:nvSpPr>
          <p:cNvPr id="40" name="Text Placeholder 4">
            <a:extLst>
              <a:ext uri="{FF2B5EF4-FFF2-40B4-BE49-F238E27FC236}">
                <a16:creationId xmlns:a16="http://schemas.microsoft.com/office/drawing/2014/main" id="{C09C843D-49F7-0840-8A34-82843E1E67DB}"/>
              </a:ext>
            </a:extLst>
          </p:cNvPr>
          <p:cNvSpPr>
            <a:spLocks noGrp="1"/>
          </p:cNvSpPr>
          <p:nvPr>
            <p:ph type="body" sz="quarter" idx="18"/>
          </p:nvPr>
        </p:nvSpPr>
        <p:spPr>
          <a:xfrm>
            <a:off x="2877254" y="4530989"/>
            <a:ext cx="2451652" cy="1280214"/>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5" name="Bent-Up Arrow 4">
            <a:extLst>
              <a:ext uri="{FF2B5EF4-FFF2-40B4-BE49-F238E27FC236}">
                <a16:creationId xmlns:a16="http://schemas.microsoft.com/office/drawing/2014/main" id="{7C42AE4F-27C7-CB45-8089-3333B75812F1}"/>
              </a:ext>
            </a:extLst>
          </p:cNvPr>
          <p:cNvSpPr/>
          <p:nvPr userDrawn="1"/>
        </p:nvSpPr>
        <p:spPr>
          <a:xfrm rot="5400000" flipH="1">
            <a:off x="3543096" y="2552325"/>
            <a:ext cx="603539" cy="895696"/>
          </a:xfrm>
          <a:prstGeom prst="bentUp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41" name="Bent-Up Arrow 40">
            <a:extLst>
              <a:ext uri="{FF2B5EF4-FFF2-40B4-BE49-F238E27FC236}">
                <a16:creationId xmlns:a16="http://schemas.microsoft.com/office/drawing/2014/main" id="{65F4C381-0E10-AB4F-AF60-5163B074CD4D}"/>
              </a:ext>
            </a:extLst>
          </p:cNvPr>
          <p:cNvSpPr/>
          <p:nvPr userDrawn="1"/>
        </p:nvSpPr>
        <p:spPr>
          <a:xfrm rot="16200000" flipH="1">
            <a:off x="5886995" y="5785776"/>
            <a:ext cx="603539" cy="895696"/>
          </a:xfrm>
          <a:prstGeom prst="bentUp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42" name="Bent-Up Arrow 41">
            <a:extLst>
              <a:ext uri="{FF2B5EF4-FFF2-40B4-BE49-F238E27FC236}">
                <a16:creationId xmlns:a16="http://schemas.microsoft.com/office/drawing/2014/main" id="{5C84F4BD-51E1-8246-8852-8BA7E226732A}"/>
              </a:ext>
            </a:extLst>
          </p:cNvPr>
          <p:cNvSpPr/>
          <p:nvPr userDrawn="1"/>
        </p:nvSpPr>
        <p:spPr>
          <a:xfrm rot="10800000" flipH="1">
            <a:off x="8122182" y="2698404"/>
            <a:ext cx="603539" cy="895696"/>
          </a:xfrm>
          <a:prstGeom prst="bentUp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313D01B5-0B7D-8E46-8321-BD7B64948062}"/>
              </a:ext>
            </a:extLst>
          </p:cNvPr>
          <p:cNvGrpSpPr/>
          <p:nvPr userDrawn="1"/>
        </p:nvGrpSpPr>
        <p:grpSpPr>
          <a:xfrm>
            <a:off x="5850778" y="3507604"/>
            <a:ext cx="480391" cy="134938"/>
            <a:chOff x="5888659" y="3441700"/>
            <a:chExt cx="480391" cy="134938"/>
          </a:xfrm>
        </p:grpSpPr>
        <p:sp>
          <p:nvSpPr>
            <p:cNvPr id="9" name="Oval 8">
              <a:extLst>
                <a:ext uri="{FF2B5EF4-FFF2-40B4-BE49-F238E27FC236}">
                  <a16:creationId xmlns:a16="http://schemas.microsoft.com/office/drawing/2014/main" id="{1BB957DD-57EF-3645-AC81-D688F5E9A952}"/>
                </a:ext>
              </a:extLst>
            </p:cNvPr>
            <p:cNvSpPr/>
            <p:nvPr userDrawn="1"/>
          </p:nvSpPr>
          <p:spPr>
            <a:xfrm>
              <a:off x="6060109" y="3441700"/>
              <a:ext cx="137492"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A8CBBAEA-8418-EC4D-8B49-B19FEE94429E}"/>
                </a:ext>
              </a:extLst>
            </p:cNvPr>
            <p:cNvSpPr/>
            <p:nvPr userDrawn="1"/>
          </p:nvSpPr>
          <p:spPr>
            <a:xfrm>
              <a:off x="6234734"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3DAC8E92-114B-A74E-AF32-B30E816D7201}"/>
                </a:ext>
              </a:extLst>
            </p:cNvPr>
            <p:cNvSpPr/>
            <p:nvPr userDrawn="1"/>
          </p:nvSpPr>
          <p:spPr>
            <a:xfrm>
              <a:off x="5888659"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grpSp>
      <p:grpSp>
        <p:nvGrpSpPr>
          <p:cNvPr id="24" name="Group 23">
            <a:extLst>
              <a:ext uri="{FF2B5EF4-FFF2-40B4-BE49-F238E27FC236}">
                <a16:creationId xmlns:a16="http://schemas.microsoft.com/office/drawing/2014/main" id="{1EFA2363-C6CD-C948-B67D-C716CB9BC11B}"/>
              </a:ext>
            </a:extLst>
          </p:cNvPr>
          <p:cNvGrpSpPr/>
          <p:nvPr userDrawn="1"/>
        </p:nvGrpSpPr>
        <p:grpSpPr>
          <a:xfrm>
            <a:off x="3862447" y="5986132"/>
            <a:ext cx="480391" cy="134938"/>
            <a:chOff x="5888659" y="3441700"/>
            <a:chExt cx="480391" cy="134938"/>
          </a:xfrm>
        </p:grpSpPr>
        <p:sp>
          <p:nvSpPr>
            <p:cNvPr id="25" name="Oval 24">
              <a:extLst>
                <a:ext uri="{FF2B5EF4-FFF2-40B4-BE49-F238E27FC236}">
                  <a16:creationId xmlns:a16="http://schemas.microsoft.com/office/drawing/2014/main" id="{D6A33278-33DB-294A-9D29-8CA55703E413}"/>
                </a:ext>
              </a:extLst>
            </p:cNvPr>
            <p:cNvSpPr/>
            <p:nvPr userDrawn="1"/>
          </p:nvSpPr>
          <p:spPr>
            <a:xfrm>
              <a:off x="6060109" y="3441700"/>
              <a:ext cx="137492"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6" name="Oval 25">
              <a:extLst>
                <a:ext uri="{FF2B5EF4-FFF2-40B4-BE49-F238E27FC236}">
                  <a16:creationId xmlns:a16="http://schemas.microsoft.com/office/drawing/2014/main" id="{96CCED25-4B9C-A846-88FF-A3DAD428E54D}"/>
                </a:ext>
              </a:extLst>
            </p:cNvPr>
            <p:cNvSpPr/>
            <p:nvPr userDrawn="1"/>
          </p:nvSpPr>
          <p:spPr>
            <a:xfrm>
              <a:off x="6234734"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7" name="Oval 26">
              <a:extLst>
                <a:ext uri="{FF2B5EF4-FFF2-40B4-BE49-F238E27FC236}">
                  <a16:creationId xmlns:a16="http://schemas.microsoft.com/office/drawing/2014/main" id="{50C21DF1-10B1-CF49-81EA-733CF27F45C2}"/>
                </a:ext>
              </a:extLst>
            </p:cNvPr>
            <p:cNvSpPr/>
            <p:nvPr userDrawn="1"/>
          </p:nvSpPr>
          <p:spPr>
            <a:xfrm>
              <a:off x="5888659"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grpSp>
      <p:grpSp>
        <p:nvGrpSpPr>
          <p:cNvPr id="28" name="Group 27">
            <a:extLst>
              <a:ext uri="{FF2B5EF4-FFF2-40B4-BE49-F238E27FC236}">
                <a16:creationId xmlns:a16="http://schemas.microsoft.com/office/drawing/2014/main" id="{F3B40EC5-5E19-B34C-B4CF-C42A1AC1186A}"/>
              </a:ext>
            </a:extLst>
          </p:cNvPr>
          <p:cNvGrpSpPr/>
          <p:nvPr userDrawn="1"/>
        </p:nvGrpSpPr>
        <p:grpSpPr>
          <a:xfrm>
            <a:off x="7964311" y="5986132"/>
            <a:ext cx="480391" cy="134938"/>
            <a:chOff x="5888659" y="3441700"/>
            <a:chExt cx="480391" cy="134938"/>
          </a:xfrm>
        </p:grpSpPr>
        <p:sp>
          <p:nvSpPr>
            <p:cNvPr id="29" name="Oval 28">
              <a:extLst>
                <a:ext uri="{FF2B5EF4-FFF2-40B4-BE49-F238E27FC236}">
                  <a16:creationId xmlns:a16="http://schemas.microsoft.com/office/drawing/2014/main" id="{001502CE-1988-8047-9CD1-BFBC4457C00B}"/>
                </a:ext>
              </a:extLst>
            </p:cNvPr>
            <p:cNvSpPr/>
            <p:nvPr userDrawn="1"/>
          </p:nvSpPr>
          <p:spPr>
            <a:xfrm>
              <a:off x="6060109" y="3441700"/>
              <a:ext cx="137492"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30" name="Oval 29">
              <a:extLst>
                <a:ext uri="{FF2B5EF4-FFF2-40B4-BE49-F238E27FC236}">
                  <a16:creationId xmlns:a16="http://schemas.microsoft.com/office/drawing/2014/main" id="{9D35D92F-6265-F746-B463-BA32A94307BB}"/>
                </a:ext>
              </a:extLst>
            </p:cNvPr>
            <p:cNvSpPr/>
            <p:nvPr userDrawn="1"/>
          </p:nvSpPr>
          <p:spPr>
            <a:xfrm>
              <a:off x="6234734"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43" name="Oval 42">
              <a:extLst>
                <a:ext uri="{FF2B5EF4-FFF2-40B4-BE49-F238E27FC236}">
                  <a16:creationId xmlns:a16="http://schemas.microsoft.com/office/drawing/2014/main" id="{EF6CC73E-2080-3F4C-9152-0411336792C5}"/>
                </a:ext>
              </a:extLst>
            </p:cNvPr>
            <p:cNvSpPr/>
            <p:nvPr userDrawn="1"/>
          </p:nvSpPr>
          <p:spPr>
            <a:xfrm>
              <a:off x="5888659"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854005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p:cTn id="12" dur="500" fill="hold"/>
                                        <p:tgtEl>
                                          <p:spTgt spid="31"/>
                                        </p:tgtEl>
                                        <p:attrNameLst>
                                          <p:attrName>ppt_w</p:attrName>
                                        </p:attrNameLst>
                                      </p:cBhvr>
                                      <p:tavLst>
                                        <p:tav tm="0">
                                          <p:val>
                                            <p:fltVal val="0"/>
                                          </p:val>
                                        </p:tav>
                                        <p:tav tm="100000">
                                          <p:val>
                                            <p:strVal val="#ppt_w"/>
                                          </p:val>
                                        </p:tav>
                                      </p:tavLst>
                                    </p:anim>
                                    <p:anim calcmode="lin" valueType="num">
                                      <p:cBhvr>
                                        <p:cTn id="13" dur="500" fill="hold"/>
                                        <p:tgtEl>
                                          <p:spTgt spid="31"/>
                                        </p:tgtEl>
                                        <p:attrNameLst>
                                          <p:attrName>ppt_h</p:attrName>
                                        </p:attrNameLst>
                                      </p:cBhvr>
                                      <p:tavLst>
                                        <p:tav tm="0">
                                          <p:val>
                                            <p:fltVal val="0"/>
                                          </p:val>
                                        </p:tav>
                                        <p:tav tm="100000">
                                          <p:val>
                                            <p:strVal val="#ppt_h"/>
                                          </p:val>
                                        </p:tav>
                                      </p:tavLst>
                                    </p:anim>
                                    <p:animEffect transition="in" filter="fade">
                                      <p:cBhvr>
                                        <p:cTn id="14" dur="500"/>
                                        <p:tgtEl>
                                          <p:spTgt spid="31"/>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p:cTn id="17" dur="500" fill="hold"/>
                                        <p:tgtEl>
                                          <p:spTgt spid="36"/>
                                        </p:tgtEl>
                                        <p:attrNameLst>
                                          <p:attrName>ppt_w</p:attrName>
                                        </p:attrNameLst>
                                      </p:cBhvr>
                                      <p:tavLst>
                                        <p:tav tm="0">
                                          <p:val>
                                            <p:fltVal val="0"/>
                                          </p:val>
                                        </p:tav>
                                        <p:tav tm="100000">
                                          <p:val>
                                            <p:strVal val="#ppt_w"/>
                                          </p:val>
                                        </p:tav>
                                      </p:tavLst>
                                    </p:anim>
                                    <p:anim calcmode="lin" valueType="num">
                                      <p:cBhvr>
                                        <p:cTn id="18" dur="500" fill="hold"/>
                                        <p:tgtEl>
                                          <p:spTgt spid="36"/>
                                        </p:tgtEl>
                                        <p:attrNameLst>
                                          <p:attrName>ppt_h</p:attrName>
                                        </p:attrNameLst>
                                      </p:cBhvr>
                                      <p:tavLst>
                                        <p:tav tm="0">
                                          <p:val>
                                            <p:fltVal val="0"/>
                                          </p:val>
                                        </p:tav>
                                        <p:tav tm="100000">
                                          <p:val>
                                            <p:strVal val="#ppt_h"/>
                                          </p:val>
                                        </p:tav>
                                      </p:tavLst>
                                    </p:anim>
                                    <p:animEffect transition="in" filter="fade">
                                      <p:cBhvr>
                                        <p:cTn id="1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1" grpId="0" animBg="1"/>
      <p:bldP spid="36"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8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3D856B2B-578E-5744-BC86-72C6E0CDE008}"/>
              </a:ext>
            </a:extLst>
          </p:cNvPr>
          <p:cNvSpPr/>
          <p:nvPr userDrawn="1"/>
        </p:nvSpPr>
        <p:spPr>
          <a:xfrm>
            <a:off x="-1588" y="13252"/>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D8B24191-1F6B-E34A-BF32-8BDC797C5DCF}"/>
              </a:ext>
            </a:extLst>
          </p:cNvPr>
          <p:cNvSpPr/>
          <p:nvPr userDrawn="1"/>
        </p:nvSpPr>
        <p:spPr>
          <a:xfrm>
            <a:off x="508000" y="4440437"/>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6" name="Rectangle 25">
            <a:extLst>
              <a:ext uri="{FF2B5EF4-FFF2-40B4-BE49-F238E27FC236}">
                <a16:creationId xmlns:a16="http://schemas.microsoft.com/office/drawing/2014/main" id="{42AF578D-49C5-6541-BFD4-97DE1E3F01F6}"/>
              </a:ext>
            </a:extLst>
          </p:cNvPr>
          <p:cNvSpPr/>
          <p:nvPr userDrawn="1"/>
        </p:nvSpPr>
        <p:spPr>
          <a:xfrm>
            <a:off x="4389886" y="4440437"/>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FF82F957-D9E9-B74C-A1D2-5E8B04D09658}"/>
              </a:ext>
            </a:extLst>
          </p:cNvPr>
          <p:cNvSpPr/>
          <p:nvPr userDrawn="1"/>
        </p:nvSpPr>
        <p:spPr>
          <a:xfrm>
            <a:off x="507999" y="2070195"/>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A5DE6B86-7B9E-1049-9DC7-40F2A18FEBE1}"/>
              </a:ext>
            </a:extLst>
          </p:cNvPr>
          <p:cNvSpPr/>
          <p:nvPr userDrawn="1"/>
        </p:nvSpPr>
        <p:spPr>
          <a:xfrm>
            <a:off x="4366266" y="2090043"/>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8" name="Rectangle 27">
            <a:extLst>
              <a:ext uri="{FF2B5EF4-FFF2-40B4-BE49-F238E27FC236}">
                <a16:creationId xmlns:a16="http://schemas.microsoft.com/office/drawing/2014/main" id="{38284D0E-9C8D-014C-BAB0-E537B337F35B}"/>
              </a:ext>
            </a:extLst>
          </p:cNvPr>
          <p:cNvSpPr/>
          <p:nvPr userDrawn="1"/>
        </p:nvSpPr>
        <p:spPr>
          <a:xfrm>
            <a:off x="8195056" y="2090043"/>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A533F0CE-36C5-FA4B-9BED-B9B707F8BFFD}"/>
              </a:ext>
            </a:extLst>
          </p:cNvPr>
          <p:cNvSpPr/>
          <p:nvPr userDrawn="1"/>
        </p:nvSpPr>
        <p:spPr>
          <a:xfrm>
            <a:off x="8180199" y="4411552"/>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08000" y="856701"/>
            <a:ext cx="11125200" cy="584789"/>
          </a:xfrm>
        </p:spPr>
        <p:txBody>
          <a:bodyPr>
            <a:noAutofit/>
          </a:bodyPr>
          <a:lstStyle>
            <a:lvl1pPr marL="0" algn="ctr">
              <a:defRPr sz="52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17" name="Text Placeholder 4"/>
          <p:cNvSpPr>
            <a:spLocks noGrp="1"/>
          </p:cNvSpPr>
          <p:nvPr>
            <p:ph type="body" sz="quarter" idx="16"/>
          </p:nvPr>
        </p:nvSpPr>
        <p:spPr>
          <a:xfrm>
            <a:off x="539576" y="2072789"/>
            <a:ext cx="3253153"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8" name="Text Placeholder 4"/>
          <p:cNvSpPr>
            <a:spLocks noGrp="1"/>
          </p:cNvSpPr>
          <p:nvPr>
            <p:ph type="body" sz="quarter" idx="17"/>
          </p:nvPr>
        </p:nvSpPr>
        <p:spPr>
          <a:xfrm>
            <a:off x="4428245" y="2092637"/>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9" name="Text Placeholder 4"/>
          <p:cNvSpPr>
            <a:spLocks noGrp="1"/>
          </p:cNvSpPr>
          <p:nvPr>
            <p:ph type="body" sz="quarter" idx="18"/>
          </p:nvPr>
        </p:nvSpPr>
        <p:spPr>
          <a:xfrm>
            <a:off x="8256915" y="2105319"/>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20" name="Text Placeholder 4"/>
          <p:cNvSpPr>
            <a:spLocks noGrp="1"/>
          </p:cNvSpPr>
          <p:nvPr>
            <p:ph type="body" sz="quarter" idx="19"/>
          </p:nvPr>
        </p:nvSpPr>
        <p:spPr>
          <a:xfrm>
            <a:off x="539576" y="4420589"/>
            <a:ext cx="3253153"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21" name="Text Placeholder 4"/>
          <p:cNvSpPr>
            <a:spLocks noGrp="1"/>
          </p:cNvSpPr>
          <p:nvPr>
            <p:ph type="body" sz="quarter" idx="20"/>
          </p:nvPr>
        </p:nvSpPr>
        <p:spPr>
          <a:xfrm>
            <a:off x="4466594" y="4443031"/>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22" name="Text Placeholder 4"/>
          <p:cNvSpPr>
            <a:spLocks noGrp="1"/>
          </p:cNvSpPr>
          <p:nvPr>
            <p:ph type="body" sz="quarter" idx="21"/>
          </p:nvPr>
        </p:nvSpPr>
        <p:spPr>
          <a:xfrm>
            <a:off x="8256915" y="4398870"/>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Tree>
    <p:extLst>
      <p:ext uri="{BB962C8B-B14F-4D97-AF65-F5344CB8AC3E}">
        <p14:creationId xmlns:p14="http://schemas.microsoft.com/office/powerpoint/2010/main" val="234069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down)">
                                      <p:cBhvr>
                                        <p:cTn id="11" dur="500"/>
                                        <p:tgtEl>
                                          <p:spTgt spid="24"/>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ipe(down)">
                                      <p:cBhvr>
                                        <p:cTn id="15" dur="500"/>
                                        <p:tgtEl>
                                          <p:spTgt spid="25"/>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down)">
                                      <p:cBhvr>
                                        <p:cTn id="19" dur="500"/>
                                        <p:tgtEl>
                                          <p:spTgt spid="26"/>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down)">
                                      <p:cBhvr>
                                        <p:cTn id="23" dur="500"/>
                                        <p:tgtEl>
                                          <p:spTgt spid="27"/>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down)">
                                      <p:cBhvr>
                                        <p:cTn id="27" dur="500"/>
                                        <p:tgtEl>
                                          <p:spTgt spid="28"/>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wipe(down)">
                                      <p:cBhvr>
                                        <p:cTn id="3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6" grpId="0" animBg="1"/>
      <p:bldP spid="25" grpId="0" animBg="1"/>
      <p:bldP spid="27" grpId="0" animBg="1"/>
      <p:bldP spid="28" grpId="0" animBg="1"/>
      <p:bldP spid="29"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9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2ADF475-C159-FF41-9E59-BB977A7DA82C}"/>
              </a:ext>
            </a:extLst>
          </p:cNvPr>
          <p:cNvSpPr/>
          <p:nvPr userDrawn="1"/>
        </p:nvSpPr>
        <p:spPr>
          <a:xfrm>
            <a:off x="263456" y="251791"/>
            <a:ext cx="11663501" cy="6347792"/>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1073625" y="358446"/>
            <a:ext cx="10008359" cy="1164472"/>
          </a:xfrm>
        </p:spPr>
        <p:txBody>
          <a:bodyPr anchor="b">
            <a:noAutofit/>
          </a:bodyPr>
          <a:lstStyle>
            <a:lvl1pPr marL="0" algn="l">
              <a:defRPr sz="48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24" name="Text Placeholder 9"/>
          <p:cNvSpPr>
            <a:spLocks noGrp="1"/>
          </p:cNvSpPr>
          <p:nvPr>
            <p:ph type="body" sz="quarter" idx="10"/>
          </p:nvPr>
        </p:nvSpPr>
        <p:spPr>
          <a:xfrm>
            <a:off x="1073625" y="1665028"/>
            <a:ext cx="10008359" cy="4811973"/>
          </a:xfrm>
        </p:spPr>
        <p:txBody>
          <a:bodyPr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7419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8FEB73F-1A3E-394A-AA59-620BB482D3AD}"/>
              </a:ext>
            </a:extLst>
          </p:cNvPr>
          <p:cNvSpPr/>
          <p:nvPr userDrawn="1"/>
        </p:nvSpPr>
        <p:spPr>
          <a:xfrm>
            <a:off x="398463" y="1692275"/>
            <a:ext cx="11430000" cy="478472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A14A5D69-7F02-4A46-B9BB-35EF24D95F74}"/>
              </a:ext>
            </a:extLst>
          </p:cNvPr>
          <p:cNvSpPr/>
          <p:nvPr userDrawn="1"/>
        </p:nvSpPr>
        <p:spPr>
          <a:xfrm>
            <a:off x="398463" y="393700"/>
            <a:ext cx="11430000" cy="1298575"/>
          </a:xfrm>
          <a:prstGeom prst="rect">
            <a:avLst/>
          </a:prstGeom>
          <a:solidFill>
            <a:schemeClr val="tx1">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solidFill>
                <a:schemeClr val="tx1"/>
              </a:solidFill>
            </a:endParaRPr>
          </a:p>
        </p:txBody>
      </p:sp>
      <p:sp>
        <p:nvSpPr>
          <p:cNvPr id="17" name="Freeform 8">
            <a:extLst>
              <a:ext uri="{FF2B5EF4-FFF2-40B4-BE49-F238E27FC236}">
                <a16:creationId xmlns:a16="http://schemas.microsoft.com/office/drawing/2014/main" id="{96D10121-2170-DB42-A21F-4C57A7B80790}"/>
              </a:ext>
            </a:extLst>
          </p:cNvPr>
          <p:cNvSpPr>
            <a:spLocks/>
          </p:cNvSpPr>
          <p:nvPr userDrawn="1"/>
        </p:nvSpPr>
        <p:spPr bwMode="auto">
          <a:xfrm>
            <a:off x="1211263" y="242252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8" name="Freeform 9">
            <a:extLst>
              <a:ext uri="{FF2B5EF4-FFF2-40B4-BE49-F238E27FC236}">
                <a16:creationId xmlns:a16="http://schemas.microsoft.com/office/drawing/2014/main" id="{E68D13C5-9DF3-0242-973D-78A6E9E7A421}"/>
              </a:ext>
            </a:extLst>
          </p:cNvPr>
          <p:cNvSpPr>
            <a:spLocks/>
          </p:cNvSpPr>
          <p:nvPr userDrawn="1"/>
        </p:nvSpPr>
        <p:spPr bwMode="auto">
          <a:xfrm>
            <a:off x="1211263" y="3838575"/>
            <a:ext cx="503237" cy="479425"/>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9" name="Freeform 10">
            <a:extLst>
              <a:ext uri="{FF2B5EF4-FFF2-40B4-BE49-F238E27FC236}">
                <a16:creationId xmlns:a16="http://schemas.microsoft.com/office/drawing/2014/main" id="{528EB13B-D870-8D4E-BCC8-469F47FBD02A}"/>
              </a:ext>
            </a:extLst>
          </p:cNvPr>
          <p:cNvSpPr>
            <a:spLocks/>
          </p:cNvSpPr>
          <p:nvPr userDrawn="1"/>
        </p:nvSpPr>
        <p:spPr bwMode="auto">
          <a:xfrm>
            <a:off x="1211263" y="5295900"/>
            <a:ext cx="503237" cy="479425"/>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0" name="Freeform 11">
            <a:extLst>
              <a:ext uri="{FF2B5EF4-FFF2-40B4-BE49-F238E27FC236}">
                <a16:creationId xmlns:a16="http://schemas.microsoft.com/office/drawing/2014/main" id="{113ABE86-2528-5C4D-95C0-8EDFB1DFCD7B}"/>
              </a:ext>
            </a:extLst>
          </p:cNvPr>
          <p:cNvSpPr>
            <a:spLocks/>
          </p:cNvSpPr>
          <p:nvPr userDrawn="1"/>
        </p:nvSpPr>
        <p:spPr bwMode="auto">
          <a:xfrm>
            <a:off x="6370641" y="2444750"/>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1" name="Freeform 12">
            <a:extLst>
              <a:ext uri="{FF2B5EF4-FFF2-40B4-BE49-F238E27FC236}">
                <a16:creationId xmlns:a16="http://schemas.microsoft.com/office/drawing/2014/main" id="{DAAB2BAB-3473-3441-964A-9419A3797339}"/>
              </a:ext>
            </a:extLst>
          </p:cNvPr>
          <p:cNvSpPr>
            <a:spLocks/>
          </p:cNvSpPr>
          <p:nvPr userDrawn="1"/>
        </p:nvSpPr>
        <p:spPr bwMode="auto">
          <a:xfrm>
            <a:off x="6370641" y="3860800"/>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2" name="Freeform 13">
            <a:extLst>
              <a:ext uri="{FF2B5EF4-FFF2-40B4-BE49-F238E27FC236}">
                <a16:creationId xmlns:a16="http://schemas.microsoft.com/office/drawing/2014/main" id="{1B5AA16D-9E77-8A4D-B8F6-F4BB571D9169}"/>
              </a:ext>
            </a:extLst>
          </p:cNvPr>
          <p:cNvSpPr>
            <a:spLocks/>
          </p:cNvSpPr>
          <p:nvPr userDrawn="1"/>
        </p:nvSpPr>
        <p:spPr bwMode="auto">
          <a:xfrm>
            <a:off x="6370641" y="531812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8" name="Title 1">
            <a:extLst>
              <a:ext uri="{FF2B5EF4-FFF2-40B4-BE49-F238E27FC236}">
                <a16:creationId xmlns:a16="http://schemas.microsoft.com/office/drawing/2014/main" id="{88938BB2-A07B-5445-BD83-273EC0D45DAF}"/>
              </a:ext>
            </a:extLst>
          </p:cNvPr>
          <p:cNvSpPr>
            <a:spLocks noGrp="1"/>
          </p:cNvSpPr>
          <p:nvPr>
            <p:ph type="ctrTitle"/>
          </p:nvPr>
        </p:nvSpPr>
        <p:spPr>
          <a:xfrm>
            <a:off x="517728" y="753589"/>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9" name="Text Placeholder 4">
            <a:extLst>
              <a:ext uri="{FF2B5EF4-FFF2-40B4-BE49-F238E27FC236}">
                <a16:creationId xmlns:a16="http://schemas.microsoft.com/office/drawing/2014/main" id="{5F794336-3DC0-D649-8BEF-CADEEBEECD34}"/>
              </a:ext>
            </a:extLst>
          </p:cNvPr>
          <p:cNvSpPr>
            <a:spLocks noGrp="1"/>
          </p:cNvSpPr>
          <p:nvPr>
            <p:ph type="body" sz="quarter" idx="16"/>
          </p:nvPr>
        </p:nvSpPr>
        <p:spPr>
          <a:xfrm>
            <a:off x="1929492" y="234843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0" name="Text Placeholder 4">
            <a:extLst>
              <a:ext uri="{FF2B5EF4-FFF2-40B4-BE49-F238E27FC236}">
                <a16:creationId xmlns:a16="http://schemas.microsoft.com/office/drawing/2014/main" id="{8A8BE200-0CAE-1A48-BBFB-8AB094DBBDC4}"/>
              </a:ext>
            </a:extLst>
          </p:cNvPr>
          <p:cNvSpPr>
            <a:spLocks noGrp="1"/>
          </p:cNvSpPr>
          <p:nvPr>
            <p:ph type="body" sz="quarter" idx="17"/>
          </p:nvPr>
        </p:nvSpPr>
        <p:spPr>
          <a:xfrm>
            <a:off x="1929492" y="375958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1" name="Text Placeholder 4">
            <a:extLst>
              <a:ext uri="{FF2B5EF4-FFF2-40B4-BE49-F238E27FC236}">
                <a16:creationId xmlns:a16="http://schemas.microsoft.com/office/drawing/2014/main" id="{51F7BEA8-2B68-A94D-84BF-46B8DC081B34}"/>
              </a:ext>
            </a:extLst>
          </p:cNvPr>
          <p:cNvSpPr>
            <a:spLocks noGrp="1"/>
          </p:cNvSpPr>
          <p:nvPr>
            <p:ph type="body" sz="quarter" idx="18"/>
          </p:nvPr>
        </p:nvSpPr>
        <p:spPr>
          <a:xfrm>
            <a:off x="1929492" y="5216909"/>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2" name="Text Placeholder 4">
            <a:extLst>
              <a:ext uri="{FF2B5EF4-FFF2-40B4-BE49-F238E27FC236}">
                <a16:creationId xmlns:a16="http://schemas.microsoft.com/office/drawing/2014/main" id="{FF78FDE7-159F-5C4F-94E0-AC1225D5EA9C}"/>
              </a:ext>
            </a:extLst>
          </p:cNvPr>
          <p:cNvSpPr>
            <a:spLocks noGrp="1"/>
          </p:cNvSpPr>
          <p:nvPr>
            <p:ph type="body" sz="quarter" idx="22"/>
          </p:nvPr>
        </p:nvSpPr>
        <p:spPr>
          <a:xfrm>
            <a:off x="7087536" y="234843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3" name="Text Placeholder 4">
            <a:extLst>
              <a:ext uri="{FF2B5EF4-FFF2-40B4-BE49-F238E27FC236}">
                <a16:creationId xmlns:a16="http://schemas.microsoft.com/office/drawing/2014/main" id="{9DAFA1B1-FE49-2445-92A8-ECFF97140230}"/>
              </a:ext>
            </a:extLst>
          </p:cNvPr>
          <p:cNvSpPr>
            <a:spLocks noGrp="1"/>
          </p:cNvSpPr>
          <p:nvPr>
            <p:ph type="body" sz="quarter" idx="23"/>
          </p:nvPr>
        </p:nvSpPr>
        <p:spPr>
          <a:xfrm>
            <a:off x="7087536" y="375958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4" name="Text Placeholder 4">
            <a:extLst>
              <a:ext uri="{FF2B5EF4-FFF2-40B4-BE49-F238E27FC236}">
                <a16:creationId xmlns:a16="http://schemas.microsoft.com/office/drawing/2014/main" id="{9C9039BA-C8BD-6A46-A9D0-BD29E1F0EAF3}"/>
              </a:ext>
            </a:extLst>
          </p:cNvPr>
          <p:cNvSpPr>
            <a:spLocks noGrp="1"/>
          </p:cNvSpPr>
          <p:nvPr>
            <p:ph type="body" sz="quarter" idx="24"/>
          </p:nvPr>
        </p:nvSpPr>
        <p:spPr>
          <a:xfrm>
            <a:off x="7087536" y="5230764"/>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Tree>
    <p:extLst>
      <p:ext uri="{BB962C8B-B14F-4D97-AF65-F5344CB8AC3E}">
        <p14:creationId xmlns:p14="http://schemas.microsoft.com/office/powerpoint/2010/main" val="209830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0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E829C82-6520-C047-AE04-0A13168D6BD7}"/>
              </a:ext>
            </a:extLst>
          </p:cNvPr>
          <p:cNvSpPr/>
          <p:nvPr userDrawn="1"/>
        </p:nvSpPr>
        <p:spPr>
          <a:xfrm>
            <a:off x="6010275" y="0"/>
            <a:ext cx="6181725" cy="6884988"/>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6096000" y="303854"/>
            <a:ext cx="5537200" cy="760670"/>
          </a:xfrm>
        </p:spPr>
        <p:txBody>
          <a:bodyPr anchor="t">
            <a:noAutofit/>
          </a:bodyPr>
          <a:lstStyle>
            <a:lvl1pPr marL="0" algn="ctr">
              <a:defRPr sz="3200" b="0">
                <a:solidFill>
                  <a:schemeClr val="bg1"/>
                </a:solidFill>
                <a:latin typeface="+mj-lt"/>
              </a:defRPr>
            </a:lvl1pPr>
          </a:lstStyle>
          <a:p>
            <a:r>
              <a:rPr lang="en-US" smtClean="0"/>
              <a:t>Click to edit Master title style</a:t>
            </a:r>
            <a:endParaRPr lang="en-US" dirty="0"/>
          </a:p>
        </p:txBody>
      </p:sp>
      <p:sp>
        <p:nvSpPr>
          <p:cNvPr id="24" name="Text Placeholder 9"/>
          <p:cNvSpPr>
            <a:spLocks noGrp="1"/>
          </p:cNvSpPr>
          <p:nvPr>
            <p:ph type="body" sz="quarter" idx="10"/>
          </p:nvPr>
        </p:nvSpPr>
        <p:spPr>
          <a:xfrm>
            <a:off x="6096000" y="1269241"/>
            <a:ext cx="5537200" cy="5098576"/>
          </a:xfrm>
        </p:spPr>
        <p:txBody>
          <a:bodyPr spcCol="182880">
            <a:normAutofit/>
          </a:bodyPr>
          <a:lstStyle>
            <a:lvl1pPr marL="0" indent="0" algn="l">
              <a:lnSpc>
                <a:spcPct val="100000"/>
              </a:lnSpc>
              <a:spcAft>
                <a:spcPts val="1000"/>
              </a:spcAft>
              <a:buFontTx/>
              <a:buNone/>
              <a:defRPr sz="1600" b="1">
                <a:solidFill>
                  <a:schemeClr val="bg1"/>
                </a:solidFill>
                <a:latin typeface="+mn-lt"/>
              </a:defRPr>
            </a:lvl1pPr>
            <a:lvl2pPr marL="457200" indent="0" algn="l">
              <a:lnSpc>
                <a:spcPct val="100000"/>
              </a:lnSpc>
              <a:spcAft>
                <a:spcPts val="1000"/>
              </a:spcAft>
              <a:buFontTx/>
              <a:buNone/>
              <a:defRPr sz="1600" b="1">
                <a:solidFill>
                  <a:schemeClr val="bg1"/>
                </a:solidFill>
                <a:latin typeface="+mn-lt"/>
              </a:defRPr>
            </a:lvl2pPr>
            <a:lvl3pPr marL="914400" indent="0" algn="l">
              <a:lnSpc>
                <a:spcPct val="100000"/>
              </a:lnSpc>
              <a:spcAft>
                <a:spcPts val="1000"/>
              </a:spcAft>
              <a:buFontTx/>
              <a:buNone/>
              <a:defRPr sz="1600" b="1">
                <a:solidFill>
                  <a:schemeClr val="bg1"/>
                </a:solidFill>
                <a:latin typeface="+mn-lt"/>
              </a:defRPr>
            </a:lvl3pPr>
            <a:lvl4pPr marL="1371600" indent="0" algn="l">
              <a:lnSpc>
                <a:spcPct val="100000"/>
              </a:lnSpc>
              <a:spcAft>
                <a:spcPts val="1000"/>
              </a:spcAft>
              <a:buFontTx/>
              <a:buNone/>
              <a:defRPr sz="1600" b="1">
                <a:solidFill>
                  <a:schemeClr val="bg1"/>
                </a:solidFill>
                <a:latin typeface="+mn-lt"/>
              </a:defRPr>
            </a:lvl4pPr>
            <a:lvl5pPr marL="1828800" indent="0" algn="l">
              <a:lnSpc>
                <a:spcPct val="100000"/>
              </a:lnSpc>
              <a:spcAft>
                <a:spcPts val="1000"/>
              </a:spcAft>
              <a:buFontTx/>
              <a:buNone/>
              <a:defRPr sz="1600" b="1">
                <a:solidFill>
                  <a:schemeClr val="bg1"/>
                </a:solidFill>
                <a:latin typeface="+mn-l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04657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1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D0538F4-3F8A-5743-84C7-D216AB93D9A9}"/>
              </a:ext>
            </a:extLst>
          </p:cNvPr>
          <p:cNvSpPr/>
          <p:nvPr userDrawn="1"/>
        </p:nvSpPr>
        <p:spPr>
          <a:xfrm>
            <a:off x="-1" y="0"/>
            <a:ext cx="12192001" cy="6868319"/>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08000" y="417539"/>
            <a:ext cx="11125200" cy="1017225"/>
          </a:xfrm>
          <a:solidFill>
            <a:srgbClr val="FFFFFF"/>
          </a:solidFill>
        </p:spPr>
        <p:txBody>
          <a:bodyPr>
            <a:noAutofit/>
          </a:bodyPr>
          <a:lstStyle>
            <a:lvl1pPr marL="0" algn="ctr">
              <a:defRPr sz="3300" b="0">
                <a:solidFill>
                  <a:schemeClr val="tx1"/>
                </a:solidFill>
                <a:latin typeface="+mj-lt"/>
                <a:cs typeface="Arial" panose="020B0604020202020204" pitchFamily="34" charset="0"/>
              </a:defRPr>
            </a:lvl1pPr>
          </a:lstStyle>
          <a:p>
            <a:r>
              <a:rPr lang="en-US" smtClean="0"/>
              <a:t>Click to edit Master title style</a:t>
            </a:r>
            <a:endParaRPr lang="en-US" dirty="0"/>
          </a:p>
        </p:txBody>
      </p:sp>
      <p:sp>
        <p:nvSpPr>
          <p:cNvPr id="39" name="Text Placeholder 4"/>
          <p:cNvSpPr>
            <a:spLocks noGrp="1"/>
          </p:cNvSpPr>
          <p:nvPr>
            <p:ph type="body" sz="quarter" idx="17"/>
          </p:nvPr>
        </p:nvSpPr>
        <p:spPr>
          <a:xfrm>
            <a:off x="1364974" y="2904209"/>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40" name="Text Placeholder 4"/>
          <p:cNvSpPr>
            <a:spLocks noGrp="1"/>
          </p:cNvSpPr>
          <p:nvPr>
            <p:ph type="body" sz="quarter" idx="18"/>
          </p:nvPr>
        </p:nvSpPr>
        <p:spPr>
          <a:xfrm>
            <a:off x="1364974" y="3827739"/>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59" name="Text Placeholder 4"/>
          <p:cNvSpPr>
            <a:spLocks noGrp="1"/>
          </p:cNvSpPr>
          <p:nvPr>
            <p:ph type="body" sz="quarter" idx="23"/>
          </p:nvPr>
        </p:nvSpPr>
        <p:spPr>
          <a:xfrm>
            <a:off x="1364974" y="5674800"/>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3" name="Text Placeholder 4"/>
          <p:cNvSpPr>
            <a:spLocks noGrp="1"/>
          </p:cNvSpPr>
          <p:nvPr>
            <p:ph type="body" sz="quarter" idx="16"/>
          </p:nvPr>
        </p:nvSpPr>
        <p:spPr>
          <a:xfrm>
            <a:off x="1364974" y="1980679"/>
            <a:ext cx="10268226"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58" name="Text Placeholder 4"/>
          <p:cNvSpPr>
            <a:spLocks noGrp="1"/>
          </p:cNvSpPr>
          <p:nvPr>
            <p:ph type="body" sz="quarter" idx="22"/>
          </p:nvPr>
        </p:nvSpPr>
        <p:spPr>
          <a:xfrm>
            <a:off x="1364974" y="4751269"/>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7" name="Freeform 7">
            <a:extLst>
              <a:ext uri="{FF2B5EF4-FFF2-40B4-BE49-F238E27FC236}">
                <a16:creationId xmlns:a16="http://schemas.microsoft.com/office/drawing/2014/main" id="{CDEACDAE-C3F8-1048-A7CC-793954924CB3}"/>
              </a:ext>
            </a:extLst>
          </p:cNvPr>
          <p:cNvSpPr>
            <a:spLocks/>
          </p:cNvSpPr>
          <p:nvPr userDrawn="1"/>
        </p:nvSpPr>
        <p:spPr bwMode="auto">
          <a:xfrm>
            <a:off x="516525" y="1994268"/>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8" name="Freeform 8">
            <a:extLst>
              <a:ext uri="{FF2B5EF4-FFF2-40B4-BE49-F238E27FC236}">
                <a16:creationId xmlns:a16="http://schemas.microsoft.com/office/drawing/2014/main" id="{17E29689-BB0B-8B4A-BAF0-A6D7F50E216E}"/>
              </a:ext>
            </a:extLst>
          </p:cNvPr>
          <p:cNvSpPr>
            <a:spLocks/>
          </p:cNvSpPr>
          <p:nvPr userDrawn="1"/>
        </p:nvSpPr>
        <p:spPr bwMode="auto">
          <a:xfrm>
            <a:off x="516525" y="5693561"/>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9" name="Freeform 9">
            <a:extLst>
              <a:ext uri="{FF2B5EF4-FFF2-40B4-BE49-F238E27FC236}">
                <a16:creationId xmlns:a16="http://schemas.microsoft.com/office/drawing/2014/main" id="{8BB91098-2754-E349-A793-9D15048F8530}"/>
              </a:ext>
            </a:extLst>
          </p:cNvPr>
          <p:cNvSpPr>
            <a:spLocks/>
          </p:cNvSpPr>
          <p:nvPr userDrawn="1"/>
        </p:nvSpPr>
        <p:spPr bwMode="auto">
          <a:xfrm>
            <a:off x="516525" y="2922970"/>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0" name="Freeform 11">
            <a:extLst>
              <a:ext uri="{FF2B5EF4-FFF2-40B4-BE49-F238E27FC236}">
                <a16:creationId xmlns:a16="http://schemas.microsoft.com/office/drawing/2014/main" id="{AC4503A5-AD67-CF47-B3A5-E56FCC7E8D29}"/>
              </a:ext>
            </a:extLst>
          </p:cNvPr>
          <p:cNvSpPr>
            <a:spLocks/>
          </p:cNvSpPr>
          <p:nvPr userDrawn="1"/>
        </p:nvSpPr>
        <p:spPr bwMode="auto">
          <a:xfrm>
            <a:off x="516525" y="4788791"/>
            <a:ext cx="627476" cy="599765"/>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1" name="Freeform 9">
            <a:extLst>
              <a:ext uri="{FF2B5EF4-FFF2-40B4-BE49-F238E27FC236}">
                <a16:creationId xmlns:a16="http://schemas.microsoft.com/office/drawing/2014/main" id="{CBB3E28C-8603-1D41-B293-9DF5BFDFBCF5}"/>
              </a:ext>
            </a:extLst>
          </p:cNvPr>
          <p:cNvSpPr>
            <a:spLocks/>
          </p:cNvSpPr>
          <p:nvPr userDrawn="1"/>
        </p:nvSpPr>
        <p:spPr bwMode="auto">
          <a:xfrm>
            <a:off x="516525" y="3846500"/>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extLst>
      <p:ext uri="{BB962C8B-B14F-4D97-AF65-F5344CB8AC3E}">
        <p14:creationId xmlns:p14="http://schemas.microsoft.com/office/powerpoint/2010/main" val="3524399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2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7440CF9C-9865-C14F-8547-FDEBF02D4683}"/>
              </a:ext>
            </a:extLst>
          </p:cNvPr>
          <p:cNvSpPr/>
          <p:nvPr userDrawn="1"/>
        </p:nvSpPr>
        <p:spPr>
          <a:xfrm>
            <a:off x="-1" y="0"/>
            <a:ext cx="12192001" cy="6868319"/>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7" name="Oval 26">
            <a:extLst>
              <a:ext uri="{FF2B5EF4-FFF2-40B4-BE49-F238E27FC236}">
                <a16:creationId xmlns:a16="http://schemas.microsoft.com/office/drawing/2014/main" id="{A94B338F-AE2E-9142-8F9E-6626076CFC4A}"/>
              </a:ext>
            </a:extLst>
          </p:cNvPr>
          <p:cNvSpPr/>
          <p:nvPr userDrawn="1"/>
        </p:nvSpPr>
        <p:spPr>
          <a:xfrm>
            <a:off x="625922"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 name="Title 1"/>
          <p:cNvSpPr>
            <a:spLocks noGrp="1"/>
          </p:cNvSpPr>
          <p:nvPr>
            <p:ph type="ctrTitle"/>
          </p:nvPr>
        </p:nvSpPr>
        <p:spPr>
          <a:xfrm>
            <a:off x="508000" y="358446"/>
            <a:ext cx="11125200" cy="787966"/>
          </a:xfrm>
        </p:spPr>
        <p:txBody>
          <a:bodyPr anchor="b">
            <a:noAutofit/>
          </a:bodyPr>
          <a:lstStyle>
            <a:lvl1pPr marL="0" algn="ctr">
              <a:defRPr sz="33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23" name="Text Placeholder 4"/>
          <p:cNvSpPr>
            <a:spLocks noGrp="1"/>
          </p:cNvSpPr>
          <p:nvPr>
            <p:ph type="body" sz="quarter" idx="20"/>
          </p:nvPr>
        </p:nvSpPr>
        <p:spPr>
          <a:xfrm>
            <a:off x="768626"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Glegoo" pitchFamily="2"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29" name="Oval 28">
            <a:extLst>
              <a:ext uri="{FF2B5EF4-FFF2-40B4-BE49-F238E27FC236}">
                <a16:creationId xmlns:a16="http://schemas.microsoft.com/office/drawing/2014/main" id="{C96F7DA9-1422-B349-80C8-F6098E551491}"/>
              </a:ext>
            </a:extLst>
          </p:cNvPr>
          <p:cNvSpPr/>
          <p:nvPr userDrawn="1"/>
        </p:nvSpPr>
        <p:spPr>
          <a:xfrm>
            <a:off x="3383980"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1" name="Text Placeholder 4">
            <a:extLst>
              <a:ext uri="{FF2B5EF4-FFF2-40B4-BE49-F238E27FC236}">
                <a16:creationId xmlns:a16="http://schemas.microsoft.com/office/drawing/2014/main" id="{29E66F15-EB17-AD4A-9BEF-22D7AE048276}"/>
              </a:ext>
            </a:extLst>
          </p:cNvPr>
          <p:cNvSpPr>
            <a:spLocks noGrp="1"/>
          </p:cNvSpPr>
          <p:nvPr>
            <p:ph type="body" sz="quarter" idx="24"/>
          </p:nvPr>
        </p:nvSpPr>
        <p:spPr>
          <a:xfrm>
            <a:off x="3526684"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32" name="Oval 31">
            <a:extLst>
              <a:ext uri="{FF2B5EF4-FFF2-40B4-BE49-F238E27FC236}">
                <a16:creationId xmlns:a16="http://schemas.microsoft.com/office/drawing/2014/main" id="{64FFDAC1-065C-3646-A1C6-0E78782241E2}"/>
              </a:ext>
            </a:extLst>
          </p:cNvPr>
          <p:cNvSpPr/>
          <p:nvPr userDrawn="1"/>
        </p:nvSpPr>
        <p:spPr>
          <a:xfrm>
            <a:off x="6142038"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3" name="Text Placeholder 4">
            <a:extLst>
              <a:ext uri="{FF2B5EF4-FFF2-40B4-BE49-F238E27FC236}">
                <a16:creationId xmlns:a16="http://schemas.microsoft.com/office/drawing/2014/main" id="{26BA6EB9-9A1E-0E4F-B17C-1039D0C8AE97}"/>
              </a:ext>
            </a:extLst>
          </p:cNvPr>
          <p:cNvSpPr>
            <a:spLocks noGrp="1"/>
          </p:cNvSpPr>
          <p:nvPr>
            <p:ph type="body" sz="quarter" idx="25"/>
          </p:nvPr>
        </p:nvSpPr>
        <p:spPr>
          <a:xfrm>
            <a:off x="6284742"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34" name="Oval 33">
            <a:extLst>
              <a:ext uri="{FF2B5EF4-FFF2-40B4-BE49-F238E27FC236}">
                <a16:creationId xmlns:a16="http://schemas.microsoft.com/office/drawing/2014/main" id="{08EFBF7C-6968-4148-B375-E409AE0A88DC}"/>
              </a:ext>
            </a:extLst>
          </p:cNvPr>
          <p:cNvSpPr/>
          <p:nvPr userDrawn="1"/>
        </p:nvSpPr>
        <p:spPr>
          <a:xfrm>
            <a:off x="8900096"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5" name="Text Placeholder 4">
            <a:extLst>
              <a:ext uri="{FF2B5EF4-FFF2-40B4-BE49-F238E27FC236}">
                <a16:creationId xmlns:a16="http://schemas.microsoft.com/office/drawing/2014/main" id="{738E026D-A054-7147-91B8-23B56B534678}"/>
              </a:ext>
            </a:extLst>
          </p:cNvPr>
          <p:cNvSpPr>
            <a:spLocks noGrp="1"/>
          </p:cNvSpPr>
          <p:nvPr>
            <p:ph type="body" sz="quarter" idx="26"/>
          </p:nvPr>
        </p:nvSpPr>
        <p:spPr>
          <a:xfrm>
            <a:off x="9042800"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36" name="Oval 35">
            <a:extLst>
              <a:ext uri="{FF2B5EF4-FFF2-40B4-BE49-F238E27FC236}">
                <a16:creationId xmlns:a16="http://schemas.microsoft.com/office/drawing/2014/main" id="{736A21DA-E9DA-8C45-801A-A9A90826C338}"/>
              </a:ext>
            </a:extLst>
          </p:cNvPr>
          <p:cNvSpPr/>
          <p:nvPr userDrawn="1"/>
        </p:nvSpPr>
        <p:spPr>
          <a:xfrm>
            <a:off x="508000"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7" name="Text Placeholder 4">
            <a:extLst>
              <a:ext uri="{FF2B5EF4-FFF2-40B4-BE49-F238E27FC236}">
                <a16:creationId xmlns:a16="http://schemas.microsoft.com/office/drawing/2014/main" id="{B7455404-DA79-C54C-8A77-FBCAC682E79C}"/>
              </a:ext>
            </a:extLst>
          </p:cNvPr>
          <p:cNvSpPr>
            <a:spLocks noGrp="1"/>
          </p:cNvSpPr>
          <p:nvPr>
            <p:ph type="body" sz="quarter" idx="27"/>
          </p:nvPr>
        </p:nvSpPr>
        <p:spPr>
          <a:xfrm>
            <a:off x="650704"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Glegoo" pitchFamily="2"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38" name="Oval 37">
            <a:extLst>
              <a:ext uri="{FF2B5EF4-FFF2-40B4-BE49-F238E27FC236}">
                <a16:creationId xmlns:a16="http://schemas.microsoft.com/office/drawing/2014/main" id="{63068BB9-E420-D745-8DC9-69A11E13608E}"/>
              </a:ext>
            </a:extLst>
          </p:cNvPr>
          <p:cNvSpPr/>
          <p:nvPr userDrawn="1"/>
        </p:nvSpPr>
        <p:spPr>
          <a:xfrm>
            <a:off x="3266058"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9" name="Text Placeholder 4">
            <a:extLst>
              <a:ext uri="{FF2B5EF4-FFF2-40B4-BE49-F238E27FC236}">
                <a16:creationId xmlns:a16="http://schemas.microsoft.com/office/drawing/2014/main" id="{8875DCA5-9C96-ED49-B522-6FF06A33AAF2}"/>
              </a:ext>
            </a:extLst>
          </p:cNvPr>
          <p:cNvSpPr>
            <a:spLocks noGrp="1"/>
          </p:cNvSpPr>
          <p:nvPr>
            <p:ph type="body" sz="quarter" idx="28"/>
          </p:nvPr>
        </p:nvSpPr>
        <p:spPr>
          <a:xfrm>
            <a:off x="3408762"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40" name="Oval 39">
            <a:extLst>
              <a:ext uri="{FF2B5EF4-FFF2-40B4-BE49-F238E27FC236}">
                <a16:creationId xmlns:a16="http://schemas.microsoft.com/office/drawing/2014/main" id="{BB2DD266-D8D8-4141-8755-CE9D044B5253}"/>
              </a:ext>
            </a:extLst>
          </p:cNvPr>
          <p:cNvSpPr/>
          <p:nvPr userDrawn="1"/>
        </p:nvSpPr>
        <p:spPr>
          <a:xfrm>
            <a:off x="6024116"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1" name="Text Placeholder 4">
            <a:extLst>
              <a:ext uri="{FF2B5EF4-FFF2-40B4-BE49-F238E27FC236}">
                <a16:creationId xmlns:a16="http://schemas.microsoft.com/office/drawing/2014/main" id="{FD698468-EBF3-1C44-B0D1-3C24AE49087D}"/>
              </a:ext>
            </a:extLst>
          </p:cNvPr>
          <p:cNvSpPr>
            <a:spLocks noGrp="1"/>
          </p:cNvSpPr>
          <p:nvPr>
            <p:ph type="body" sz="quarter" idx="29"/>
          </p:nvPr>
        </p:nvSpPr>
        <p:spPr>
          <a:xfrm>
            <a:off x="6166820"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42" name="Oval 41">
            <a:extLst>
              <a:ext uri="{FF2B5EF4-FFF2-40B4-BE49-F238E27FC236}">
                <a16:creationId xmlns:a16="http://schemas.microsoft.com/office/drawing/2014/main" id="{4DCEE813-0741-CC41-958D-6ADED6ED43E4}"/>
              </a:ext>
            </a:extLst>
          </p:cNvPr>
          <p:cNvSpPr/>
          <p:nvPr userDrawn="1"/>
        </p:nvSpPr>
        <p:spPr>
          <a:xfrm>
            <a:off x="8782174"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3" name="Text Placeholder 4">
            <a:extLst>
              <a:ext uri="{FF2B5EF4-FFF2-40B4-BE49-F238E27FC236}">
                <a16:creationId xmlns:a16="http://schemas.microsoft.com/office/drawing/2014/main" id="{04E1351F-777F-3E48-809F-22D7CF35997F}"/>
              </a:ext>
            </a:extLst>
          </p:cNvPr>
          <p:cNvSpPr>
            <a:spLocks noGrp="1"/>
          </p:cNvSpPr>
          <p:nvPr>
            <p:ph type="body" sz="quarter" idx="30"/>
          </p:nvPr>
        </p:nvSpPr>
        <p:spPr>
          <a:xfrm>
            <a:off x="8924878"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Tree>
    <p:extLst>
      <p:ext uri="{BB962C8B-B14F-4D97-AF65-F5344CB8AC3E}">
        <p14:creationId xmlns:p14="http://schemas.microsoft.com/office/powerpoint/2010/main" val="286369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p:cTn id="13" dur="500" fill="hold"/>
                                        <p:tgtEl>
                                          <p:spTgt spid="29"/>
                                        </p:tgtEl>
                                        <p:attrNameLst>
                                          <p:attrName>ppt_w</p:attrName>
                                        </p:attrNameLst>
                                      </p:cBhvr>
                                      <p:tavLst>
                                        <p:tav tm="0">
                                          <p:val>
                                            <p:fltVal val="0"/>
                                          </p:val>
                                        </p:tav>
                                        <p:tav tm="100000">
                                          <p:val>
                                            <p:strVal val="#ppt_w"/>
                                          </p:val>
                                        </p:tav>
                                      </p:tavLst>
                                    </p:anim>
                                    <p:anim calcmode="lin" valueType="num">
                                      <p:cBhvr>
                                        <p:cTn id="14" dur="500" fill="hold"/>
                                        <p:tgtEl>
                                          <p:spTgt spid="29"/>
                                        </p:tgtEl>
                                        <p:attrNameLst>
                                          <p:attrName>ppt_h</p:attrName>
                                        </p:attrNameLst>
                                      </p:cBhvr>
                                      <p:tavLst>
                                        <p:tav tm="0">
                                          <p:val>
                                            <p:fltVal val="0"/>
                                          </p:val>
                                        </p:tav>
                                        <p:tav tm="100000">
                                          <p:val>
                                            <p:strVal val="#ppt_h"/>
                                          </p:val>
                                        </p:tav>
                                      </p:tavLst>
                                    </p:anim>
                                    <p:animEffect transition="in" filter="fade">
                                      <p:cBhvr>
                                        <p:cTn id="15" dur="500"/>
                                        <p:tgtEl>
                                          <p:spTgt spid="29"/>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cBhvr>
                                        <p:cTn id="19" dur="500" fill="hold"/>
                                        <p:tgtEl>
                                          <p:spTgt spid="32"/>
                                        </p:tgtEl>
                                        <p:attrNameLst>
                                          <p:attrName>ppt_w</p:attrName>
                                        </p:attrNameLst>
                                      </p:cBhvr>
                                      <p:tavLst>
                                        <p:tav tm="0">
                                          <p:val>
                                            <p:fltVal val="0"/>
                                          </p:val>
                                        </p:tav>
                                        <p:tav tm="100000">
                                          <p:val>
                                            <p:strVal val="#ppt_w"/>
                                          </p:val>
                                        </p:tav>
                                      </p:tavLst>
                                    </p:anim>
                                    <p:anim calcmode="lin" valueType="num">
                                      <p:cBhvr>
                                        <p:cTn id="20" dur="500" fill="hold"/>
                                        <p:tgtEl>
                                          <p:spTgt spid="32"/>
                                        </p:tgtEl>
                                        <p:attrNameLst>
                                          <p:attrName>ppt_h</p:attrName>
                                        </p:attrNameLst>
                                      </p:cBhvr>
                                      <p:tavLst>
                                        <p:tav tm="0">
                                          <p:val>
                                            <p:fltVal val="0"/>
                                          </p:val>
                                        </p:tav>
                                        <p:tav tm="100000">
                                          <p:val>
                                            <p:strVal val="#ppt_h"/>
                                          </p:val>
                                        </p:tav>
                                      </p:tavLst>
                                    </p:anim>
                                    <p:animEffect transition="in" filter="fade">
                                      <p:cBhvr>
                                        <p:cTn id="21" dur="500"/>
                                        <p:tgtEl>
                                          <p:spTgt spid="32"/>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34"/>
                                        </p:tgtEl>
                                        <p:attrNameLst>
                                          <p:attrName>style.visibility</p:attrName>
                                        </p:attrNameLst>
                                      </p:cBhvr>
                                      <p:to>
                                        <p:strVal val="visible"/>
                                      </p:to>
                                    </p:set>
                                    <p:anim calcmode="lin" valueType="num">
                                      <p:cBhvr>
                                        <p:cTn id="25" dur="500" fill="hold"/>
                                        <p:tgtEl>
                                          <p:spTgt spid="34"/>
                                        </p:tgtEl>
                                        <p:attrNameLst>
                                          <p:attrName>ppt_w</p:attrName>
                                        </p:attrNameLst>
                                      </p:cBhvr>
                                      <p:tavLst>
                                        <p:tav tm="0">
                                          <p:val>
                                            <p:fltVal val="0"/>
                                          </p:val>
                                        </p:tav>
                                        <p:tav tm="100000">
                                          <p:val>
                                            <p:strVal val="#ppt_w"/>
                                          </p:val>
                                        </p:tav>
                                      </p:tavLst>
                                    </p:anim>
                                    <p:anim calcmode="lin" valueType="num">
                                      <p:cBhvr>
                                        <p:cTn id="26" dur="500" fill="hold"/>
                                        <p:tgtEl>
                                          <p:spTgt spid="34"/>
                                        </p:tgtEl>
                                        <p:attrNameLst>
                                          <p:attrName>ppt_h</p:attrName>
                                        </p:attrNameLst>
                                      </p:cBhvr>
                                      <p:tavLst>
                                        <p:tav tm="0">
                                          <p:val>
                                            <p:fltVal val="0"/>
                                          </p:val>
                                        </p:tav>
                                        <p:tav tm="100000">
                                          <p:val>
                                            <p:strVal val="#ppt_h"/>
                                          </p:val>
                                        </p:tav>
                                      </p:tavLst>
                                    </p:anim>
                                    <p:animEffect transition="in" filter="fade">
                                      <p:cBhvr>
                                        <p:cTn id="27" dur="500"/>
                                        <p:tgtEl>
                                          <p:spTgt spid="34"/>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36"/>
                                        </p:tgtEl>
                                        <p:attrNameLst>
                                          <p:attrName>style.visibility</p:attrName>
                                        </p:attrNameLst>
                                      </p:cBhvr>
                                      <p:to>
                                        <p:strVal val="visible"/>
                                      </p:to>
                                    </p:set>
                                    <p:anim calcmode="lin" valueType="num">
                                      <p:cBhvr>
                                        <p:cTn id="31" dur="500" fill="hold"/>
                                        <p:tgtEl>
                                          <p:spTgt spid="36"/>
                                        </p:tgtEl>
                                        <p:attrNameLst>
                                          <p:attrName>ppt_w</p:attrName>
                                        </p:attrNameLst>
                                      </p:cBhvr>
                                      <p:tavLst>
                                        <p:tav tm="0">
                                          <p:val>
                                            <p:fltVal val="0"/>
                                          </p:val>
                                        </p:tav>
                                        <p:tav tm="100000">
                                          <p:val>
                                            <p:strVal val="#ppt_w"/>
                                          </p:val>
                                        </p:tav>
                                      </p:tavLst>
                                    </p:anim>
                                    <p:anim calcmode="lin" valueType="num">
                                      <p:cBhvr>
                                        <p:cTn id="32" dur="500" fill="hold"/>
                                        <p:tgtEl>
                                          <p:spTgt spid="36"/>
                                        </p:tgtEl>
                                        <p:attrNameLst>
                                          <p:attrName>ppt_h</p:attrName>
                                        </p:attrNameLst>
                                      </p:cBhvr>
                                      <p:tavLst>
                                        <p:tav tm="0">
                                          <p:val>
                                            <p:fltVal val="0"/>
                                          </p:val>
                                        </p:tav>
                                        <p:tav tm="100000">
                                          <p:val>
                                            <p:strVal val="#ppt_h"/>
                                          </p:val>
                                        </p:tav>
                                      </p:tavLst>
                                    </p:anim>
                                    <p:animEffect transition="in" filter="fade">
                                      <p:cBhvr>
                                        <p:cTn id="33" dur="500"/>
                                        <p:tgtEl>
                                          <p:spTgt spid="36"/>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38"/>
                                        </p:tgtEl>
                                        <p:attrNameLst>
                                          <p:attrName>style.visibility</p:attrName>
                                        </p:attrNameLst>
                                      </p:cBhvr>
                                      <p:to>
                                        <p:strVal val="visible"/>
                                      </p:to>
                                    </p:set>
                                    <p:anim calcmode="lin" valueType="num">
                                      <p:cBhvr>
                                        <p:cTn id="37" dur="500" fill="hold"/>
                                        <p:tgtEl>
                                          <p:spTgt spid="38"/>
                                        </p:tgtEl>
                                        <p:attrNameLst>
                                          <p:attrName>ppt_w</p:attrName>
                                        </p:attrNameLst>
                                      </p:cBhvr>
                                      <p:tavLst>
                                        <p:tav tm="0">
                                          <p:val>
                                            <p:fltVal val="0"/>
                                          </p:val>
                                        </p:tav>
                                        <p:tav tm="100000">
                                          <p:val>
                                            <p:strVal val="#ppt_w"/>
                                          </p:val>
                                        </p:tav>
                                      </p:tavLst>
                                    </p:anim>
                                    <p:anim calcmode="lin" valueType="num">
                                      <p:cBhvr>
                                        <p:cTn id="38" dur="500" fill="hold"/>
                                        <p:tgtEl>
                                          <p:spTgt spid="38"/>
                                        </p:tgtEl>
                                        <p:attrNameLst>
                                          <p:attrName>ppt_h</p:attrName>
                                        </p:attrNameLst>
                                      </p:cBhvr>
                                      <p:tavLst>
                                        <p:tav tm="0">
                                          <p:val>
                                            <p:fltVal val="0"/>
                                          </p:val>
                                        </p:tav>
                                        <p:tav tm="100000">
                                          <p:val>
                                            <p:strVal val="#ppt_h"/>
                                          </p:val>
                                        </p:tav>
                                      </p:tavLst>
                                    </p:anim>
                                    <p:animEffect transition="in" filter="fade">
                                      <p:cBhvr>
                                        <p:cTn id="39" dur="500"/>
                                        <p:tgtEl>
                                          <p:spTgt spid="38"/>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 calcmode="lin" valueType="num">
                                      <p:cBhvr>
                                        <p:cTn id="43" dur="500" fill="hold"/>
                                        <p:tgtEl>
                                          <p:spTgt spid="40"/>
                                        </p:tgtEl>
                                        <p:attrNameLst>
                                          <p:attrName>ppt_w</p:attrName>
                                        </p:attrNameLst>
                                      </p:cBhvr>
                                      <p:tavLst>
                                        <p:tav tm="0">
                                          <p:val>
                                            <p:fltVal val="0"/>
                                          </p:val>
                                        </p:tav>
                                        <p:tav tm="100000">
                                          <p:val>
                                            <p:strVal val="#ppt_w"/>
                                          </p:val>
                                        </p:tav>
                                      </p:tavLst>
                                    </p:anim>
                                    <p:anim calcmode="lin" valueType="num">
                                      <p:cBhvr>
                                        <p:cTn id="44" dur="500" fill="hold"/>
                                        <p:tgtEl>
                                          <p:spTgt spid="40"/>
                                        </p:tgtEl>
                                        <p:attrNameLst>
                                          <p:attrName>ppt_h</p:attrName>
                                        </p:attrNameLst>
                                      </p:cBhvr>
                                      <p:tavLst>
                                        <p:tav tm="0">
                                          <p:val>
                                            <p:fltVal val="0"/>
                                          </p:val>
                                        </p:tav>
                                        <p:tav tm="100000">
                                          <p:val>
                                            <p:strVal val="#ppt_h"/>
                                          </p:val>
                                        </p:tav>
                                      </p:tavLst>
                                    </p:anim>
                                    <p:animEffect transition="in" filter="fade">
                                      <p:cBhvr>
                                        <p:cTn id="45" dur="500"/>
                                        <p:tgtEl>
                                          <p:spTgt spid="40"/>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42"/>
                                        </p:tgtEl>
                                        <p:attrNameLst>
                                          <p:attrName>style.visibility</p:attrName>
                                        </p:attrNameLst>
                                      </p:cBhvr>
                                      <p:to>
                                        <p:strVal val="visible"/>
                                      </p:to>
                                    </p:set>
                                    <p:anim calcmode="lin" valueType="num">
                                      <p:cBhvr>
                                        <p:cTn id="49" dur="500" fill="hold"/>
                                        <p:tgtEl>
                                          <p:spTgt spid="42"/>
                                        </p:tgtEl>
                                        <p:attrNameLst>
                                          <p:attrName>ppt_w</p:attrName>
                                        </p:attrNameLst>
                                      </p:cBhvr>
                                      <p:tavLst>
                                        <p:tav tm="0">
                                          <p:val>
                                            <p:fltVal val="0"/>
                                          </p:val>
                                        </p:tav>
                                        <p:tav tm="100000">
                                          <p:val>
                                            <p:strVal val="#ppt_w"/>
                                          </p:val>
                                        </p:tav>
                                      </p:tavLst>
                                    </p:anim>
                                    <p:anim calcmode="lin" valueType="num">
                                      <p:cBhvr>
                                        <p:cTn id="50" dur="500" fill="hold"/>
                                        <p:tgtEl>
                                          <p:spTgt spid="42"/>
                                        </p:tgtEl>
                                        <p:attrNameLst>
                                          <p:attrName>ppt_h</p:attrName>
                                        </p:attrNameLst>
                                      </p:cBhvr>
                                      <p:tavLst>
                                        <p:tav tm="0">
                                          <p:val>
                                            <p:fltVal val="0"/>
                                          </p:val>
                                        </p:tav>
                                        <p:tav tm="100000">
                                          <p:val>
                                            <p:strVal val="#ppt_h"/>
                                          </p:val>
                                        </p:tav>
                                      </p:tavLst>
                                    </p:anim>
                                    <p:animEffect transition="in" filter="fade">
                                      <p:cBhvr>
                                        <p:cTn id="51" dur="500"/>
                                        <p:tgtEl>
                                          <p:spTgt spid="42"/>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4"/>
                                        </p:tgtEl>
                                        <p:attrNameLst>
                                          <p:attrName>style.visibility</p:attrName>
                                        </p:attrNameLst>
                                      </p:cBhvr>
                                      <p:to>
                                        <p:strVal val="visible"/>
                                      </p:to>
                                    </p:set>
                                    <p:animEffect transition="in" filter="fade">
                                      <p:cBhvr>
                                        <p:cTn id="54"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27" grpId="0" animBg="1"/>
      <p:bldP spid="29" grpId="0" animBg="1"/>
      <p:bldP spid="32" grpId="0" animBg="1"/>
      <p:bldP spid="34" grpId="0" animBg="1"/>
      <p:bldP spid="36" grpId="0" animBg="1"/>
      <p:bldP spid="38" grpId="0" animBg="1"/>
      <p:bldP spid="40" grpId="0" animBg="1"/>
      <p:bldP spid="42" grpId="0"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Play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B187E1-9D4E-3847-8318-1DF406E4E764}"/>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a:xfrm>
            <a:off x="360363" y="351693"/>
            <a:ext cx="11471275" cy="6154616"/>
          </a:xfrm>
          <a:prstGeom prst="rect">
            <a:avLst/>
          </a:prstGeom>
        </p:spPr>
      </p:pic>
      <p:sp>
        <p:nvSpPr>
          <p:cNvPr id="16" name="Rectangle 15">
            <a:extLst>
              <a:ext uri="{FF2B5EF4-FFF2-40B4-BE49-F238E27FC236}">
                <a16:creationId xmlns:a16="http://schemas.microsoft.com/office/drawing/2014/main" id="{095AD243-15AB-0A40-A83C-ACFE191B75C2}"/>
              </a:ext>
            </a:extLst>
          </p:cNvPr>
          <p:cNvSpPr/>
          <p:nvPr userDrawn="1"/>
        </p:nvSpPr>
        <p:spPr>
          <a:xfrm>
            <a:off x="360363" y="351692"/>
            <a:ext cx="11471275" cy="6154616"/>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11" name="Title 1"/>
          <p:cNvSpPr>
            <a:spLocks noGrp="1"/>
          </p:cNvSpPr>
          <p:nvPr>
            <p:ph type="ctrTitle"/>
          </p:nvPr>
        </p:nvSpPr>
        <p:spPr>
          <a:xfrm>
            <a:off x="360363" y="2476559"/>
            <a:ext cx="11471275" cy="1767882"/>
          </a:xfrm>
        </p:spPr>
        <p:txBody>
          <a:bodyPr>
            <a:noAutofit/>
          </a:bodyPr>
          <a:lstStyle>
            <a:lvl1pPr marL="0" algn="ctr">
              <a:defRPr sz="6600" b="1">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12" name="Text Placeholder 4"/>
          <p:cNvSpPr>
            <a:spLocks noGrp="1"/>
          </p:cNvSpPr>
          <p:nvPr>
            <p:ph type="body" sz="quarter" idx="16"/>
          </p:nvPr>
        </p:nvSpPr>
        <p:spPr>
          <a:xfrm>
            <a:off x="360363" y="816939"/>
            <a:ext cx="11471275" cy="637287"/>
          </a:xfrm>
        </p:spPr>
        <p:txBody>
          <a:bodyPr anchor="ctr">
            <a:noAutofit/>
          </a:bodyPr>
          <a:lstStyle>
            <a:lvl1pPr marL="182880" indent="0" algn="ctr">
              <a:spcBef>
                <a:spcPts val="0"/>
              </a:spcBef>
              <a:buFontTx/>
              <a:buNone/>
              <a:defRPr sz="3200" b="1" baseline="0">
                <a:solidFill>
                  <a:schemeClr val="bg1"/>
                </a:solidFill>
                <a:latin typeface="+mn-lt"/>
                <a:cs typeface="Glegoo" pitchFamily="2"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3" name="Freeform 9">
            <a:extLst>
              <a:ext uri="{FF2B5EF4-FFF2-40B4-BE49-F238E27FC236}">
                <a16:creationId xmlns:a16="http://schemas.microsoft.com/office/drawing/2014/main" id="{C1ED0E79-26C1-B248-89EC-66F36D8A0D3C}"/>
              </a:ext>
            </a:extLst>
          </p:cNvPr>
          <p:cNvSpPr>
            <a:spLocks/>
          </p:cNvSpPr>
          <p:nvPr userDrawn="1"/>
        </p:nvSpPr>
        <p:spPr bwMode="auto">
          <a:xfrm>
            <a:off x="5501395" y="4831309"/>
            <a:ext cx="1138410" cy="108813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endParaRPr>
          </a:p>
        </p:txBody>
      </p:sp>
      <p:sp>
        <p:nvSpPr>
          <p:cNvPr id="14" name="Freeform 9">
            <a:extLst>
              <a:ext uri="{FF2B5EF4-FFF2-40B4-BE49-F238E27FC236}">
                <a16:creationId xmlns:a16="http://schemas.microsoft.com/office/drawing/2014/main" id="{0D1DB5DC-3ECA-FA44-905E-15ACAF4B8ECF}"/>
              </a:ext>
            </a:extLst>
          </p:cNvPr>
          <p:cNvSpPr>
            <a:spLocks/>
          </p:cNvSpPr>
          <p:nvPr userDrawn="1"/>
        </p:nvSpPr>
        <p:spPr bwMode="auto">
          <a:xfrm>
            <a:off x="6912751" y="4831309"/>
            <a:ext cx="1138410" cy="108813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endParaRPr>
          </a:p>
        </p:txBody>
      </p:sp>
      <p:sp>
        <p:nvSpPr>
          <p:cNvPr id="15" name="Freeform 9">
            <a:extLst>
              <a:ext uri="{FF2B5EF4-FFF2-40B4-BE49-F238E27FC236}">
                <a16:creationId xmlns:a16="http://schemas.microsoft.com/office/drawing/2014/main" id="{CD1D295F-F7ED-D447-BC31-6D586338FD4C}"/>
              </a:ext>
            </a:extLst>
          </p:cNvPr>
          <p:cNvSpPr>
            <a:spLocks/>
          </p:cNvSpPr>
          <p:nvPr userDrawn="1"/>
        </p:nvSpPr>
        <p:spPr bwMode="auto">
          <a:xfrm>
            <a:off x="4090039" y="4831308"/>
            <a:ext cx="1138410" cy="108813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endParaRPr>
          </a:p>
        </p:txBody>
      </p:sp>
    </p:spTree>
    <p:extLst>
      <p:ext uri="{BB962C8B-B14F-4D97-AF65-F5344CB8AC3E}">
        <p14:creationId xmlns:p14="http://schemas.microsoft.com/office/powerpoint/2010/main" val="2442105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Objectives Option 1">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F497B6-986D-804C-81F3-B7BE26DCF083}"/>
              </a:ext>
            </a:extLst>
          </p:cNvPr>
          <p:cNvSpPr/>
          <p:nvPr userDrawn="1"/>
        </p:nvSpPr>
        <p:spPr>
          <a:xfrm>
            <a:off x="-1588" y="0"/>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9" name="Freeform 7">
            <a:extLst>
              <a:ext uri="{FF2B5EF4-FFF2-40B4-BE49-F238E27FC236}">
                <a16:creationId xmlns:a16="http://schemas.microsoft.com/office/drawing/2014/main" id="{CD9FD14F-866B-CE48-9941-4F2304B4C46E}"/>
              </a:ext>
            </a:extLst>
          </p:cNvPr>
          <p:cNvSpPr>
            <a:spLocks/>
          </p:cNvSpPr>
          <p:nvPr userDrawn="1"/>
        </p:nvSpPr>
        <p:spPr bwMode="auto">
          <a:xfrm>
            <a:off x="830263" y="201136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0" name="Freeform 8">
            <a:extLst>
              <a:ext uri="{FF2B5EF4-FFF2-40B4-BE49-F238E27FC236}">
                <a16:creationId xmlns:a16="http://schemas.microsoft.com/office/drawing/2014/main" id="{70717FAF-6EEA-0D4B-9F85-3DB240679A7A}"/>
              </a:ext>
            </a:extLst>
          </p:cNvPr>
          <p:cNvSpPr>
            <a:spLocks/>
          </p:cNvSpPr>
          <p:nvPr userDrawn="1"/>
        </p:nvSpPr>
        <p:spPr bwMode="auto">
          <a:xfrm>
            <a:off x="830263" y="476091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1" name="Freeform 9">
            <a:extLst>
              <a:ext uri="{FF2B5EF4-FFF2-40B4-BE49-F238E27FC236}">
                <a16:creationId xmlns:a16="http://schemas.microsoft.com/office/drawing/2014/main" id="{9A5DF538-8BAA-4546-8249-1124F5FCC2EA}"/>
              </a:ext>
            </a:extLst>
          </p:cNvPr>
          <p:cNvSpPr>
            <a:spLocks/>
          </p:cNvSpPr>
          <p:nvPr userDrawn="1"/>
        </p:nvSpPr>
        <p:spPr bwMode="auto">
          <a:xfrm>
            <a:off x="830263" y="289401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2" name="Freeform 10">
            <a:extLst>
              <a:ext uri="{FF2B5EF4-FFF2-40B4-BE49-F238E27FC236}">
                <a16:creationId xmlns:a16="http://schemas.microsoft.com/office/drawing/2014/main" id="{3D993824-973D-7C4F-9EBA-880A7D66BFFE}"/>
              </a:ext>
            </a:extLst>
          </p:cNvPr>
          <p:cNvSpPr>
            <a:spLocks/>
          </p:cNvSpPr>
          <p:nvPr userDrawn="1"/>
        </p:nvSpPr>
        <p:spPr bwMode="auto">
          <a:xfrm>
            <a:off x="830263" y="5684838"/>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4" name="Freeform 11">
            <a:extLst>
              <a:ext uri="{FF2B5EF4-FFF2-40B4-BE49-F238E27FC236}">
                <a16:creationId xmlns:a16="http://schemas.microsoft.com/office/drawing/2014/main" id="{3EC16C0A-A32A-C44A-9BE1-D13D0DD8E7BB}"/>
              </a:ext>
            </a:extLst>
          </p:cNvPr>
          <p:cNvSpPr>
            <a:spLocks/>
          </p:cNvSpPr>
          <p:nvPr userDrawn="1"/>
        </p:nvSpPr>
        <p:spPr bwMode="auto">
          <a:xfrm>
            <a:off x="830263" y="383857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 name="Title 1"/>
          <p:cNvSpPr>
            <a:spLocks noGrp="1"/>
          </p:cNvSpPr>
          <p:nvPr>
            <p:ph type="ctrTitle"/>
          </p:nvPr>
        </p:nvSpPr>
        <p:spPr>
          <a:xfrm>
            <a:off x="508000" y="713291"/>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39" name="Text Placeholder 4"/>
          <p:cNvSpPr>
            <a:spLocks noGrp="1"/>
          </p:cNvSpPr>
          <p:nvPr>
            <p:ph type="body" sz="quarter" idx="17"/>
          </p:nvPr>
        </p:nvSpPr>
        <p:spPr>
          <a:xfrm>
            <a:off x="1638301" y="283586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40" name="Text Placeholder 4"/>
          <p:cNvSpPr>
            <a:spLocks noGrp="1"/>
          </p:cNvSpPr>
          <p:nvPr>
            <p:ph type="body" sz="quarter" idx="18"/>
          </p:nvPr>
        </p:nvSpPr>
        <p:spPr>
          <a:xfrm>
            <a:off x="1638301" y="375939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59" name="Text Placeholder 4"/>
          <p:cNvSpPr>
            <a:spLocks noGrp="1"/>
          </p:cNvSpPr>
          <p:nvPr>
            <p:ph type="body" sz="quarter" idx="23"/>
          </p:nvPr>
        </p:nvSpPr>
        <p:spPr>
          <a:xfrm>
            <a:off x="1638301" y="5606457"/>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3" name="Text Placeholder 4"/>
          <p:cNvSpPr>
            <a:spLocks noGrp="1"/>
          </p:cNvSpPr>
          <p:nvPr>
            <p:ph type="body" sz="quarter" idx="16"/>
          </p:nvPr>
        </p:nvSpPr>
        <p:spPr>
          <a:xfrm>
            <a:off x="1638301" y="191233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58" name="Text Placeholder 4"/>
          <p:cNvSpPr>
            <a:spLocks noGrp="1"/>
          </p:cNvSpPr>
          <p:nvPr>
            <p:ph type="body" sz="quarter" idx="22"/>
          </p:nvPr>
        </p:nvSpPr>
        <p:spPr>
          <a:xfrm>
            <a:off x="1638301" y="468292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Tree>
    <p:extLst>
      <p:ext uri="{BB962C8B-B14F-4D97-AF65-F5344CB8AC3E}">
        <p14:creationId xmlns:p14="http://schemas.microsoft.com/office/powerpoint/2010/main" val="2080821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Objectives Option 2">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8BB21E7-06DA-EB48-ABBE-2AE4753EB39F}"/>
              </a:ext>
            </a:extLst>
          </p:cNvPr>
          <p:cNvSpPr/>
          <p:nvPr userDrawn="1"/>
        </p:nvSpPr>
        <p:spPr>
          <a:xfrm>
            <a:off x="508000" y="390525"/>
            <a:ext cx="11125200" cy="152717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7" name="Oval 6">
            <a:extLst>
              <a:ext uri="{FF2B5EF4-FFF2-40B4-BE49-F238E27FC236}">
                <a16:creationId xmlns:a16="http://schemas.microsoft.com/office/drawing/2014/main" id="{1A45808E-35EF-5542-BDDD-D8F68893B782}"/>
              </a:ext>
            </a:extLst>
          </p:cNvPr>
          <p:cNvSpPr/>
          <p:nvPr userDrawn="1"/>
        </p:nvSpPr>
        <p:spPr>
          <a:xfrm>
            <a:off x="508000" y="2552700"/>
            <a:ext cx="3322638" cy="330358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Oval 7">
            <a:extLst>
              <a:ext uri="{FF2B5EF4-FFF2-40B4-BE49-F238E27FC236}">
                <a16:creationId xmlns:a16="http://schemas.microsoft.com/office/drawing/2014/main" id="{E795F482-83D3-9242-A0BD-90FA8A982523}"/>
              </a:ext>
            </a:extLst>
          </p:cNvPr>
          <p:cNvSpPr/>
          <p:nvPr userDrawn="1"/>
        </p:nvSpPr>
        <p:spPr>
          <a:xfrm>
            <a:off x="8267700" y="2552700"/>
            <a:ext cx="3322638" cy="330358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Oval 8">
            <a:extLst>
              <a:ext uri="{FF2B5EF4-FFF2-40B4-BE49-F238E27FC236}">
                <a16:creationId xmlns:a16="http://schemas.microsoft.com/office/drawing/2014/main" id="{0331901F-74D3-5B40-960F-970A3C8B14B9}"/>
              </a:ext>
            </a:extLst>
          </p:cNvPr>
          <p:cNvSpPr/>
          <p:nvPr userDrawn="1"/>
        </p:nvSpPr>
        <p:spPr>
          <a:xfrm>
            <a:off x="4387850" y="2552700"/>
            <a:ext cx="3322638" cy="330358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 name="Title 1"/>
          <p:cNvSpPr>
            <a:spLocks noGrp="1"/>
          </p:cNvSpPr>
          <p:nvPr>
            <p:ph type="ctrTitle"/>
          </p:nvPr>
        </p:nvSpPr>
        <p:spPr>
          <a:xfrm>
            <a:off x="508000" y="856701"/>
            <a:ext cx="11125200" cy="584789"/>
          </a:xfrm>
        </p:spPr>
        <p:txBody>
          <a:bodyPr>
            <a:noAutofit/>
          </a:bodyPr>
          <a:lstStyle>
            <a:lvl1pPr marL="0" algn="ctr">
              <a:defRPr sz="52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13" name="Text Placeholder 4"/>
          <p:cNvSpPr>
            <a:spLocks noGrp="1"/>
          </p:cNvSpPr>
          <p:nvPr>
            <p:ph type="body" sz="quarter" idx="16"/>
          </p:nvPr>
        </p:nvSpPr>
        <p:spPr>
          <a:xfrm>
            <a:off x="649357" y="3564835"/>
            <a:ext cx="3021496" cy="1197665"/>
          </a:xfrm>
        </p:spPr>
        <p:txBody>
          <a:bodyPr anchor="ctr">
            <a:noAutofit/>
          </a:bodyPr>
          <a:lstStyle>
            <a:lvl1pPr marL="0" indent="0" algn="ctr">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9" name="Text Placeholder 4">
            <a:extLst>
              <a:ext uri="{FF2B5EF4-FFF2-40B4-BE49-F238E27FC236}">
                <a16:creationId xmlns:a16="http://schemas.microsoft.com/office/drawing/2014/main" id="{4A9ECE79-3623-1742-B02D-0EF962C69227}"/>
              </a:ext>
            </a:extLst>
          </p:cNvPr>
          <p:cNvSpPr>
            <a:spLocks noGrp="1"/>
          </p:cNvSpPr>
          <p:nvPr>
            <p:ph type="body" sz="quarter" idx="17"/>
          </p:nvPr>
        </p:nvSpPr>
        <p:spPr>
          <a:xfrm>
            <a:off x="8415131" y="3564835"/>
            <a:ext cx="3034748" cy="1197665"/>
          </a:xfrm>
        </p:spPr>
        <p:txBody>
          <a:bodyPr anchor="ctr">
            <a:noAutofit/>
          </a:bodyPr>
          <a:lstStyle>
            <a:lvl1pPr marL="0" indent="0" algn="ctr">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21" name="Text Placeholder 4">
            <a:extLst>
              <a:ext uri="{FF2B5EF4-FFF2-40B4-BE49-F238E27FC236}">
                <a16:creationId xmlns:a16="http://schemas.microsoft.com/office/drawing/2014/main" id="{F5159A3A-4068-1E45-96E8-79A4A1FDA763}"/>
              </a:ext>
            </a:extLst>
          </p:cNvPr>
          <p:cNvSpPr>
            <a:spLocks noGrp="1"/>
          </p:cNvSpPr>
          <p:nvPr>
            <p:ph type="body" sz="quarter" idx="18"/>
          </p:nvPr>
        </p:nvSpPr>
        <p:spPr>
          <a:xfrm>
            <a:off x="4505739" y="3564835"/>
            <a:ext cx="3048000" cy="1197665"/>
          </a:xfrm>
        </p:spPr>
        <p:txBody>
          <a:bodyPr anchor="ctr">
            <a:noAutofit/>
          </a:bodyPr>
          <a:lstStyle>
            <a:lvl1pPr marL="0" indent="0" algn="ctr">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Tree>
    <p:extLst>
      <p:ext uri="{BB962C8B-B14F-4D97-AF65-F5344CB8AC3E}">
        <p14:creationId xmlns:p14="http://schemas.microsoft.com/office/powerpoint/2010/main" val="3579687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Module Title Option 1">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D73E3C-5E60-2441-9C1C-2FD2C9604D75}"/>
              </a:ext>
            </a:extLst>
          </p:cNvPr>
          <p:cNvSpPr/>
          <p:nvPr userDrawn="1"/>
        </p:nvSpPr>
        <p:spPr>
          <a:xfrm>
            <a:off x="508000" y="390525"/>
            <a:ext cx="11125200" cy="152717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08000" y="893277"/>
            <a:ext cx="11125200" cy="584789"/>
          </a:xfrm>
        </p:spPr>
        <p:txBody>
          <a:bodyPr>
            <a:noAutofit/>
          </a:bodyPr>
          <a:lstStyle>
            <a:lvl1pPr marL="0" algn="ctr">
              <a:defRPr sz="5200" b="0">
                <a:solidFill>
                  <a:schemeClr val="bg1"/>
                </a:solidFill>
                <a:latin typeface="+mj-lt"/>
                <a:cs typeface="Arial" panose="020B0604020202020204"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166167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Module Title Option 2">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5F7F835-DAC2-214C-A864-CEAE615374F0}"/>
              </a:ext>
            </a:extLst>
          </p:cNvPr>
          <p:cNvSpPr/>
          <p:nvPr userDrawn="1"/>
        </p:nvSpPr>
        <p:spPr>
          <a:xfrm>
            <a:off x="0" y="0"/>
            <a:ext cx="12172950"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8" name="Oval 7">
            <a:extLst>
              <a:ext uri="{FF2B5EF4-FFF2-40B4-BE49-F238E27FC236}">
                <a16:creationId xmlns:a16="http://schemas.microsoft.com/office/drawing/2014/main" id="{8B3D2A36-C834-944C-B484-0557693020A6}"/>
              </a:ext>
            </a:extLst>
          </p:cNvPr>
          <p:cNvSpPr/>
          <p:nvPr userDrawn="1"/>
        </p:nvSpPr>
        <p:spPr>
          <a:xfrm>
            <a:off x="220663" y="700088"/>
            <a:ext cx="5489575" cy="5457825"/>
          </a:xfrm>
          <a:prstGeom prst="ellipse">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Freeform 8">
            <a:extLst>
              <a:ext uri="{FF2B5EF4-FFF2-40B4-BE49-F238E27FC236}">
                <a16:creationId xmlns:a16="http://schemas.microsoft.com/office/drawing/2014/main" id="{04E32299-C0AC-0E46-9874-4681EE319FE5}"/>
              </a:ext>
            </a:extLst>
          </p:cNvPr>
          <p:cNvSpPr>
            <a:spLocks/>
          </p:cNvSpPr>
          <p:nvPr userDrawn="1"/>
        </p:nvSpPr>
        <p:spPr bwMode="auto">
          <a:xfrm>
            <a:off x="6189663" y="178752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4" name="Freeform 9">
            <a:extLst>
              <a:ext uri="{FF2B5EF4-FFF2-40B4-BE49-F238E27FC236}">
                <a16:creationId xmlns:a16="http://schemas.microsoft.com/office/drawing/2014/main" id="{CB86CF74-4F4C-F64E-936A-F3F3252F74D1}"/>
              </a:ext>
            </a:extLst>
          </p:cNvPr>
          <p:cNvSpPr>
            <a:spLocks/>
          </p:cNvSpPr>
          <p:nvPr userDrawn="1"/>
        </p:nvSpPr>
        <p:spPr bwMode="auto">
          <a:xfrm>
            <a:off x="6189663" y="271621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5" name="Freeform 10">
            <a:extLst>
              <a:ext uri="{FF2B5EF4-FFF2-40B4-BE49-F238E27FC236}">
                <a16:creationId xmlns:a16="http://schemas.microsoft.com/office/drawing/2014/main" id="{B875EAA0-4721-CB4D-A35B-37CDBFED00D4}"/>
              </a:ext>
            </a:extLst>
          </p:cNvPr>
          <p:cNvSpPr>
            <a:spLocks/>
          </p:cNvSpPr>
          <p:nvPr userDrawn="1"/>
        </p:nvSpPr>
        <p:spPr bwMode="auto">
          <a:xfrm>
            <a:off x="6189663" y="3644900"/>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6" name="Freeform 11">
            <a:extLst>
              <a:ext uri="{FF2B5EF4-FFF2-40B4-BE49-F238E27FC236}">
                <a16:creationId xmlns:a16="http://schemas.microsoft.com/office/drawing/2014/main" id="{82864287-1380-A64F-A391-FF65C7D04F93}"/>
              </a:ext>
            </a:extLst>
          </p:cNvPr>
          <p:cNvSpPr>
            <a:spLocks/>
          </p:cNvSpPr>
          <p:nvPr userDrawn="1"/>
        </p:nvSpPr>
        <p:spPr bwMode="auto">
          <a:xfrm>
            <a:off x="6189663" y="4573588"/>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 name="Title 1"/>
          <p:cNvSpPr>
            <a:spLocks noGrp="1"/>
          </p:cNvSpPr>
          <p:nvPr>
            <p:ph type="ctrTitle"/>
          </p:nvPr>
        </p:nvSpPr>
        <p:spPr>
          <a:xfrm>
            <a:off x="429491" y="2452256"/>
            <a:ext cx="5084618" cy="1925780"/>
          </a:xfrm>
        </p:spPr>
        <p:txBody>
          <a:bodyPr>
            <a:noAutofit/>
          </a:bodyPr>
          <a:lstStyle>
            <a:lvl1pPr marL="0" algn="ctr">
              <a:defRPr sz="36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9" name="Text Placeholder 4"/>
          <p:cNvSpPr>
            <a:spLocks noGrp="1"/>
          </p:cNvSpPr>
          <p:nvPr>
            <p:ph type="body" sz="quarter" idx="17"/>
          </p:nvPr>
        </p:nvSpPr>
        <p:spPr>
          <a:xfrm>
            <a:off x="6969458" y="2636890"/>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0" name="Text Placeholder 4"/>
          <p:cNvSpPr>
            <a:spLocks noGrp="1"/>
          </p:cNvSpPr>
          <p:nvPr>
            <p:ph type="body" sz="quarter" idx="18"/>
          </p:nvPr>
        </p:nvSpPr>
        <p:spPr>
          <a:xfrm>
            <a:off x="6969458" y="3564425"/>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1" name="Text Placeholder 4"/>
          <p:cNvSpPr>
            <a:spLocks noGrp="1"/>
          </p:cNvSpPr>
          <p:nvPr>
            <p:ph type="body" sz="quarter" idx="16"/>
          </p:nvPr>
        </p:nvSpPr>
        <p:spPr>
          <a:xfrm>
            <a:off x="6969458" y="1709355"/>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
        <p:nvSpPr>
          <p:cNvPr id="12" name="Text Placeholder 4"/>
          <p:cNvSpPr>
            <a:spLocks noGrp="1"/>
          </p:cNvSpPr>
          <p:nvPr>
            <p:ph type="body" sz="quarter" idx="19"/>
          </p:nvPr>
        </p:nvSpPr>
        <p:spPr>
          <a:xfrm>
            <a:off x="6969458" y="4491960"/>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smtClean="0"/>
              <a:t>Click to edit Master text styles</a:t>
            </a:r>
          </a:p>
        </p:txBody>
      </p:sp>
    </p:spTree>
    <p:extLst>
      <p:ext uri="{BB962C8B-B14F-4D97-AF65-F5344CB8AC3E}">
        <p14:creationId xmlns:p14="http://schemas.microsoft.com/office/powerpoint/2010/main" val="3120626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Page Title 1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C5EC5E4-83ED-514F-853E-AB724778CD15}"/>
              </a:ext>
            </a:extLst>
          </p:cNvPr>
          <p:cNvSpPr/>
          <p:nvPr userDrawn="1"/>
        </p:nvSpPr>
        <p:spPr>
          <a:xfrm>
            <a:off x="515938" y="358775"/>
            <a:ext cx="11125200" cy="611822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C0FD9902-EDC6-AD4E-A5CD-9FBCAF7DE62F}"/>
              </a:ext>
            </a:extLst>
          </p:cNvPr>
          <p:cNvSpPr>
            <a:spLocks noGrp="1"/>
          </p:cNvSpPr>
          <p:nvPr>
            <p:ph type="ctrTitle"/>
          </p:nvPr>
        </p:nvSpPr>
        <p:spPr>
          <a:xfrm>
            <a:off x="1073625" y="461317"/>
            <a:ext cx="10008359" cy="1211047"/>
          </a:xfrm>
        </p:spPr>
        <p:txBody>
          <a:bodyPr>
            <a:noAutofit/>
          </a:bodyPr>
          <a:lstStyle>
            <a:lvl1pPr marL="0" algn="l">
              <a:defRPr sz="57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6" name="Text Placeholder 9">
            <a:extLst>
              <a:ext uri="{FF2B5EF4-FFF2-40B4-BE49-F238E27FC236}">
                <a16:creationId xmlns:a16="http://schemas.microsoft.com/office/drawing/2014/main" id="{67DDD03F-8E78-EA4B-A5F1-C9F6D3307B0C}"/>
              </a:ext>
            </a:extLst>
          </p:cNvPr>
          <p:cNvSpPr>
            <a:spLocks noGrp="1"/>
          </p:cNvSpPr>
          <p:nvPr>
            <p:ph type="body" sz="quarter" idx="10" hasCustomPrompt="1"/>
          </p:nvPr>
        </p:nvSpPr>
        <p:spPr>
          <a:xfrm>
            <a:off x="1073623" y="1874520"/>
            <a:ext cx="10008361" cy="4360024"/>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1374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Page Title 2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11CB33-1443-DA46-9095-750894B820AA}"/>
              </a:ext>
            </a:extLst>
          </p:cNvPr>
          <p:cNvSpPr/>
          <p:nvPr userDrawn="1"/>
        </p:nvSpPr>
        <p:spPr>
          <a:xfrm>
            <a:off x="515938" y="358775"/>
            <a:ext cx="11125200" cy="611822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11" name="Title 1">
            <a:extLst>
              <a:ext uri="{FF2B5EF4-FFF2-40B4-BE49-F238E27FC236}">
                <a16:creationId xmlns:a16="http://schemas.microsoft.com/office/drawing/2014/main" id="{EBFA4A0F-E771-C44B-8EF4-6CEFA69A8636}"/>
              </a:ext>
            </a:extLst>
          </p:cNvPr>
          <p:cNvSpPr>
            <a:spLocks noGrp="1"/>
          </p:cNvSpPr>
          <p:nvPr>
            <p:ph type="ctrTitle"/>
          </p:nvPr>
        </p:nvSpPr>
        <p:spPr>
          <a:xfrm>
            <a:off x="1073625" y="461317"/>
            <a:ext cx="10008359" cy="1211047"/>
          </a:xfrm>
        </p:spPr>
        <p:txBody>
          <a:bodyPr>
            <a:noAutofit/>
          </a:bodyPr>
          <a:lstStyle>
            <a:lvl1pPr marL="0" algn="l">
              <a:defRPr sz="57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12" name="Text Placeholder 9">
            <a:extLst>
              <a:ext uri="{FF2B5EF4-FFF2-40B4-BE49-F238E27FC236}">
                <a16:creationId xmlns:a16="http://schemas.microsoft.com/office/drawing/2014/main" id="{6DBDA52E-DB09-F640-94B1-63297BC08DA1}"/>
              </a:ext>
            </a:extLst>
          </p:cNvPr>
          <p:cNvSpPr>
            <a:spLocks noGrp="1"/>
          </p:cNvSpPr>
          <p:nvPr>
            <p:ph type="body" sz="quarter" idx="10" hasCustomPrompt="1"/>
          </p:nvPr>
        </p:nvSpPr>
        <p:spPr>
          <a:xfrm>
            <a:off x="1073623" y="1874520"/>
            <a:ext cx="10008361" cy="1988820"/>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9">
            <a:extLst>
              <a:ext uri="{FF2B5EF4-FFF2-40B4-BE49-F238E27FC236}">
                <a16:creationId xmlns:a16="http://schemas.microsoft.com/office/drawing/2014/main" id="{EA88D9A0-D97F-B34B-A821-D51EEB1F017E}"/>
              </a:ext>
            </a:extLst>
          </p:cNvPr>
          <p:cNvSpPr>
            <a:spLocks noGrp="1"/>
          </p:cNvSpPr>
          <p:nvPr>
            <p:ph type="body" sz="quarter" idx="11" hasCustomPrompt="1"/>
          </p:nvPr>
        </p:nvSpPr>
        <p:spPr>
          <a:xfrm>
            <a:off x="1073623" y="4057650"/>
            <a:ext cx="10008361" cy="1988820"/>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2379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Page Title 3 Slide">
    <p:bg>
      <p:bgPr>
        <a:blipFill>
          <a:blip r:embed="rId2"/>
          <a:stretch>
            <a:fillRect/>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F370304-2217-994C-AAB1-D32CE625EDA7}"/>
              </a:ext>
            </a:extLst>
          </p:cNvPr>
          <p:cNvSpPr/>
          <p:nvPr userDrawn="1"/>
        </p:nvSpPr>
        <p:spPr>
          <a:xfrm>
            <a:off x="542925" y="366523"/>
            <a:ext cx="11125200" cy="6096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DE9BDE16-B340-7542-9280-7D4837E5A41F}"/>
              </a:ext>
            </a:extLst>
          </p:cNvPr>
          <p:cNvSpPr>
            <a:spLocks noGrp="1"/>
          </p:cNvSpPr>
          <p:nvPr>
            <p:ph type="ctrTitle"/>
          </p:nvPr>
        </p:nvSpPr>
        <p:spPr>
          <a:xfrm>
            <a:off x="1073625" y="461317"/>
            <a:ext cx="10008359" cy="1211047"/>
          </a:xfrm>
        </p:spPr>
        <p:txBody>
          <a:bodyPr>
            <a:noAutofit/>
          </a:bodyPr>
          <a:lstStyle>
            <a:lvl1pPr marL="0" algn="l">
              <a:defRPr sz="5700" b="0">
                <a:solidFill>
                  <a:schemeClr val="bg1"/>
                </a:solidFill>
                <a:latin typeface="+mj-lt"/>
                <a:cs typeface="Arial" panose="020B0604020202020204" pitchFamily="34" charset="0"/>
              </a:defRPr>
            </a:lvl1pPr>
          </a:lstStyle>
          <a:p>
            <a:r>
              <a:rPr lang="en-US" smtClean="0"/>
              <a:t>Click to edit Master title style</a:t>
            </a:r>
            <a:endParaRPr lang="en-US" dirty="0"/>
          </a:p>
        </p:txBody>
      </p:sp>
      <p:sp>
        <p:nvSpPr>
          <p:cNvPr id="7" name="Text Placeholder 9">
            <a:extLst>
              <a:ext uri="{FF2B5EF4-FFF2-40B4-BE49-F238E27FC236}">
                <a16:creationId xmlns:a16="http://schemas.microsoft.com/office/drawing/2014/main" id="{F3504CB2-C36C-4847-80A6-049FBE75C570}"/>
              </a:ext>
            </a:extLst>
          </p:cNvPr>
          <p:cNvSpPr>
            <a:spLocks noGrp="1"/>
          </p:cNvSpPr>
          <p:nvPr>
            <p:ph type="body" sz="quarter" idx="10" hasCustomPrompt="1"/>
          </p:nvPr>
        </p:nvSpPr>
        <p:spPr>
          <a:xfrm>
            <a:off x="1073623" y="1874520"/>
            <a:ext cx="4855845" cy="4360024"/>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9">
            <a:extLst>
              <a:ext uri="{FF2B5EF4-FFF2-40B4-BE49-F238E27FC236}">
                <a16:creationId xmlns:a16="http://schemas.microsoft.com/office/drawing/2014/main" id="{4765BE69-5D34-4B4C-B9F0-4645314AC87E}"/>
              </a:ext>
            </a:extLst>
          </p:cNvPr>
          <p:cNvSpPr>
            <a:spLocks noGrp="1"/>
          </p:cNvSpPr>
          <p:nvPr>
            <p:ph type="body" sz="quarter" idx="11" hasCustomPrompt="1"/>
          </p:nvPr>
        </p:nvSpPr>
        <p:spPr>
          <a:xfrm>
            <a:off x="6226139" y="1874520"/>
            <a:ext cx="4855845" cy="4360024"/>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6502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D1C1A299-D8D3-684F-907C-2CDEC1AD5057}"/>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endParaRPr lang="en-US" altLang="en-US"/>
          </a:p>
        </p:txBody>
      </p:sp>
      <p:sp>
        <p:nvSpPr>
          <p:cNvPr id="1027" name="Text Placeholder 2">
            <a:extLst>
              <a:ext uri="{FF2B5EF4-FFF2-40B4-BE49-F238E27FC236}">
                <a16:creationId xmlns:a16="http://schemas.microsoft.com/office/drawing/2014/main" id="{FA0D0651-86F5-D44D-B5E6-CBD1D6869B69}"/>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5947D4A8-B509-9F41-95E2-FA9222474A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C43458A7-00DB-2F4D-A10D-863E6495F149}" type="datetimeFigureOut">
              <a:rPr lang="en-US"/>
              <a:pPr>
                <a:defRPr/>
              </a:pPr>
              <a:t>12/5/2021</a:t>
            </a:fld>
            <a:endParaRPr lang="en-US"/>
          </a:p>
        </p:txBody>
      </p:sp>
      <p:sp>
        <p:nvSpPr>
          <p:cNvPr id="5" name="Footer Placeholder 4">
            <a:extLst>
              <a:ext uri="{FF2B5EF4-FFF2-40B4-BE49-F238E27FC236}">
                <a16:creationId xmlns:a16="http://schemas.microsoft.com/office/drawing/2014/main" id="{6C9BBAED-22F8-C546-AC32-8B7E19298D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a:extLst>
              <a:ext uri="{FF2B5EF4-FFF2-40B4-BE49-F238E27FC236}">
                <a16:creationId xmlns:a16="http://schemas.microsoft.com/office/drawing/2014/main" id="{A4C0B6A8-315C-1D47-8330-9680D2C2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484B6B05-D73D-1A49-8C93-5682AA188607}"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920" r:id="rId1"/>
    <p:sldLayoutId id="2147483923" r:id="rId2"/>
    <p:sldLayoutId id="2147483924" r:id="rId3"/>
    <p:sldLayoutId id="2147483925" r:id="rId4"/>
    <p:sldLayoutId id="2147483926" r:id="rId5"/>
    <p:sldLayoutId id="2147483927" r:id="rId6"/>
    <p:sldLayoutId id="2147483928" r:id="rId7"/>
    <p:sldLayoutId id="2147483929" r:id="rId8"/>
    <p:sldLayoutId id="2147483930" r:id="rId9"/>
    <p:sldLayoutId id="2147483931" r:id="rId10"/>
    <p:sldLayoutId id="2147483932" r:id="rId11"/>
    <p:sldLayoutId id="2147483933" r:id="rId12"/>
    <p:sldLayoutId id="2147483934" r:id="rId13"/>
    <p:sldLayoutId id="2147483935" r:id="rId14"/>
    <p:sldLayoutId id="2147483936" r:id="rId15"/>
    <p:sldLayoutId id="2147483937" r:id="rId16"/>
    <p:sldLayoutId id="2147483938" r:id="rId17"/>
    <p:sldLayoutId id="2147483939" r:id="rId18"/>
    <p:sldLayoutId id="2147483940" r:id="rId19"/>
    <p:sldLayoutId id="2147483941" r:id="rId20"/>
    <p:sldLayoutId id="2147483942" r:id="rId21"/>
    <p:sldLayoutId id="2147483943" r:id="rId22"/>
    <p:sldLayoutId id="2147483944" r:id="rId23"/>
  </p:sldLayoutIdLst>
  <p:txStyles>
    <p:titleStyle>
      <a:lvl1pPr algn="l" rtl="0" eaLnBrk="1" fontAlgn="base" hangingPunct="1">
        <a:lnSpc>
          <a:spcPct val="90000"/>
        </a:lnSpc>
        <a:spcBef>
          <a:spcPct val="0"/>
        </a:spcBef>
        <a:spcAft>
          <a:spcPct val="0"/>
        </a:spcAft>
        <a:defRPr sz="4400" kern="120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2">
            <a:extLst>
              <a:ext uri="{FF2B5EF4-FFF2-40B4-BE49-F238E27FC236}">
                <a16:creationId xmlns:a16="http://schemas.microsoft.com/office/drawing/2014/main" id="{26569B9A-5FC2-8040-BF84-F3F35E2950EC}"/>
              </a:ext>
            </a:extLst>
          </p:cNvPr>
          <p:cNvSpPr>
            <a:spLocks noGrp="1" noChangeArrowheads="1"/>
          </p:cNvSpPr>
          <p:nvPr>
            <p:ph type="ctrTitle"/>
          </p:nvPr>
        </p:nvSpPr>
        <p:spPr>
          <a:xfrm>
            <a:off x="3590925" y="2137891"/>
            <a:ext cx="5218224" cy="1184857"/>
          </a:xfrm>
        </p:spPr>
        <p:txBody>
          <a:bodyPr/>
          <a:lstStyle/>
          <a:p>
            <a:pPr eaLnBrk="1" hangingPunct="1"/>
            <a:r>
              <a:rPr lang="en-US" altLang="en-US" sz="3600" smtClean="0"/>
              <a:t>Essay About </a:t>
            </a:r>
            <a:r>
              <a:rPr lang="en-US" altLang="en-US" sz="3600" dirty="0"/>
              <a:t>M</a:t>
            </a:r>
            <a:r>
              <a:rPr lang="en-US" altLang="en-US" sz="3600" smtClean="0"/>
              <a:t>yself</a:t>
            </a:r>
            <a:endParaRPr lang="en-US" altLang="en-US" sz="3600" dirty="0"/>
          </a:p>
        </p:txBody>
      </p:sp>
      <p:sp>
        <p:nvSpPr>
          <p:cNvPr id="28674" name="Subtitle 3">
            <a:extLst>
              <a:ext uri="{FF2B5EF4-FFF2-40B4-BE49-F238E27FC236}">
                <a16:creationId xmlns:a16="http://schemas.microsoft.com/office/drawing/2014/main" id="{53C3E4A7-412A-9C43-80F1-77487C4A7563}"/>
              </a:ext>
            </a:extLst>
          </p:cNvPr>
          <p:cNvSpPr>
            <a:spLocks noGrp="1" noChangeArrowheads="1"/>
          </p:cNvSpPr>
          <p:nvPr>
            <p:ph type="subTitle" idx="1"/>
          </p:nvPr>
        </p:nvSpPr>
        <p:spPr>
          <a:xfrm>
            <a:off x="3590925" y="4154176"/>
            <a:ext cx="4983163" cy="538162"/>
          </a:xfrm>
        </p:spPr>
        <p:txBody>
          <a:bodyPr/>
          <a:lstStyle/>
          <a:p>
            <a:pPr eaLnBrk="1" hangingPunct="1"/>
            <a:r>
              <a:rPr lang="en-US" altLang="en-US" sz="2400" dirty="0" smtClean="0">
                <a:ea typeface="Glegoo" pitchFamily="2" charset="0"/>
                <a:cs typeface="Glegoo" pitchFamily="2" charset="0"/>
              </a:rPr>
              <a:t>By: </a:t>
            </a:r>
            <a:r>
              <a:rPr lang="en-US" altLang="en-US" sz="2400" dirty="0" smtClean="0">
                <a:ea typeface="Glegoo" pitchFamily="2" charset="0"/>
                <a:cs typeface="Glegoo" pitchFamily="2" charset="0"/>
              </a:rPr>
              <a:t>Ali Rahman 24074</a:t>
            </a:r>
            <a:endParaRPr lang="en-US" altLang="en-US" sz="2400" dirty="0" smtClean="0">
              <a:ea typeface="Glegoo" pitchFamily="2" charset="0"/>
              <a:cs typeface="Glegoo" pitchFamily="2" charset="0"/>
            </a:endParaRPr>
          </a:p>
          <a:p>
            <a:pPr eaLnBrk="1" hangingPunct="1"/>
            <a:endParaRPr lang="en-US" altLang="en-US" sz="2400" dirty="0">
              <a:ea typeface="Glegoo" pitchFamily="2" charset="0"/>
              <a:cs typeface="Glegoo" pitchFamily="2" charset="0"/>
            </a:endParaRPr>
          </a:p>
        </p:txBody>
      </p:sp>
    </p:spTree>
    <p:custDataLst>
      <p:tags r:id="rId1"/>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217315" y="1371601"/>
            <a:ext cx="10008361" cy="4336869"/>
          </a:xfrm>
        </p:spPr>
        <p:txBody>
          <a:bodyPr>
            <a:normAutofit/>
          </a:bodyPr>
          <a:lstStyle/>
          <a:p>
            <a:r>
              <a:rPr lang="en-US" sz="3200" dirty="0" smtClean="0"/>
              <a:t>Therefore, writing about myself, I express myself as a person who is humble, passionate, dedicated, hardworking, and honest. A person who deems his parents as being his best mentors. </a:t>
            </a:r>
          </a:p>
          <a:p>
            <a:r>
              <a:rPr lang="en-US" sz="3200" dirty="0" smtClean="0"/>
              <a:t>I am with a happy, focused, and hardworking family and I have learnt the real meaning and worth of life from them. That is definitely the greatest blessing of Allah for me.</a:t>
            </a:r>
          </a:p>
        </p:txBody>
      </p:sp>
    </p:spTree>
    <p:extLst>
      <p:ext uri="{BB962C8B-B14F-4D97-AF65-F5344CB8AC3E}">
        <p14:creationId xmlns:p14="http://schemas.microsoft.com/office/powerpoint/2010/main" val="34671711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2">
            <a:extLst>
              <a:ext uri="{FF2B5EF4-FFF2-40B4-BE49-F238E27FC236}">
                <a16:creationId xmlns:a16="http://schemas.microsoft.com/office/drawing/2014/main" id="{26569B9A-5FC2-8040-BF84-F3F35E2950EC}"/>
              </a:ext>
            </a:extLst>
          </p:cNvPr>
          <p:cNvSpPr>
            <a:spLocks noGrp="1" noChangeArrowheads="1"/>
          </p:cNvSpPr>
          <p:nvPr>
            <p:ph type="ctrTitle"/>
          </p:nvPr>
        </p:nvSpPr>
        <p:spPr>
          <a:xfrm>
            <a:off x="3512030" y="2794714"/>
            <a:ext cx="5218224" cy="1184857"/>
          </a:xfrm>
          <a:solidFill>
            <a:schemeClr val="tx1"/>
          </a:solidFill>
        </p:spPr>
        <p:txBody>
          <a:bodyPr/>
          <a:lstStyle/>
          <a:p>
            <a:pPr eaLnBrk="1" hangingPunct="1"/>
            <a:r>
              <a:rPr lang="en-US" altLang="en-US" sz="6600" b="1" i="1" dirty="0" smtClean="0">
                <a:effectLst>
                  <a:outerShdw blurRad="38100" dist="38100" dir="2700000" algn="tl">
                    <a:srgbClr val="000000">
                      <a:alpha val="43137"/>
                    </a:srgbClr>
                  </a:outerShdw>
                </a:effectLst>
              </a:rPr>
              <a:t>Thank You!</a:t>
            </a:r>
            <a:endParaRPr lang="en-US" altLang="en-US" sz="6600" b="1" i="1" dirty="0">
              <a:effectLst>
                <a:outerShdw blurRad="38100" dist="38100" dir="2700000" algn="tl">
                  <a:srgbClr val="000000">
                    <a:alpha val="43137"/>
                  </a:srgbClr>
                </a:outerShdw>
              </a:effectLst>
            </a:endParaRPr>
          </a:p>
        </p:txBody>
      </p:sp>
    </p:spTree>
    <p:custDataLst>
      <p:tags r:id="rId1"/>
    </p:custDataLst>
    <p:extLst>
      <p:ext uri="{BB962C8B-B14F-4D97-AF65-F5344CB8AC3E}">
        <p14:creationId xmlns:p14="http://schemas.microsoft.com/office/powerpoint/2010/main" val="21402720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73623" y="653143"/>
            <a:ext cx="10008361" cy="5904412"/>
          </a:xfrm>
        </p:spPr>
        <p:txBody>
          <a:bodyPr>
            <a:normAutofit lnSpcReduction="10000"/>
          </a:bodyPr>
          <a:lstStyle/>
          <a:p>
            <a:r>
              <a:rPr lang="en-US" sz="3200" dirty="0" smtClean="0"/>
              <a:t>Among all the creatures on Earth, human beings are definitely superior. Writing few words about myself, I feel like a tiny part of this entire world that is filled with human beings around. Although, it is really hard to write about oneself, I have tried really hard to express all about myself.</a:t>
            </a:r>
          </a:p>
          <a:p>
            <a:r>
              <a:rPr lang="en-US" sz="3200" dirty="0" smtClean="0"/>
              <a:t>Rising from a middle class family, I am Ali – a simple, sweet, confident, and cunning human being. My father is a renowned businessman who knows how to love his profession and how to divide his precious time between his family and work.</a:t>
            </a:r>
          </a:p>
        </p:txBody>
      </p:sp>
    </p:spTree>
    <p:extLst>
      <p:ext uri="{BB962C8B-B14F-4D97-AF65-F5344CB8AC3E}">
        <p14:creationId xmlns:p14="http://schemas.microsoft.com/office/powerpoint/2010/main" val="6135170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86686" y="561702"/>
            <a:ext cx="10008361" cy="5904412"/>
          </a:xfrm>
        </p:spPr>
        <p:txBody>
          <a:bodyPr>
            <a:normAutofit/>
          </a:bodyPr>
          <a:lstStyle/>
          <a:p>
            <a:r>
              <a:rPr lang="en-US" sz="3200" dirty="0" smtClean="0"/>
              <a:t>While my mother is a respected house wife whose only passion is to transform the lives of her children with knowledge and a good vision. </a:t>
            </a:r>
          </a:p>
          <a:p>
            <a:r>
              <a:rPr lang="en-US" sz="3200" dirty="0"/>
              <a:t>Things I have been taught, from the very start, are importance of passion , dedication, confidence, and time management. We are five brothers and sisters, and my parents have always worked for our happiness and satisfaction. I am the eldest of my two brothers and a sister with only my one sister older than me. Being the eldest son, there are many responsibilities on my shoulders.</a:t>
            </a:r>
          </a:p>
          <a:p>
            <a:endParaRPr lang="en-US" sz="3200" dirty="0" smtClean="0"/>
          </a:p>
        </p:txBody>
      </p:sp>
    </p:spTree>
    <p:extLst>
      <p:ext uri="{BB962C8B-B14F-4D97-AF65-F5344CB8AC3E}">
        <p14:creationId xmlns:p14="http://schemas.microsoft.com/office/powerpoint/2010/main" val="191814241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005841" y="483326"/>
            <a:ext cx="10063081" cy="5891348"/>
          </a:xfrm>
        </p:spPr>
        <p:txBody>
          <a:bodyPr>
            <a:normAutofit fontScale="92500"/>
          </a:bodyPr>
          <a:lstStyle/>
          <a:p>
            <a:r>
              <a:rPr lang="en-US" sz="3200" dirty="0" smtClean="0"/>
              <a:t>But I must assert that my parents love me the most among all of us siblings.</a:t>
            </a:r>
          </a:p>
          <a:p>
            <a:r>
              <a:rPr lang="en-US" sz="3200" dirty="0" smtClean="0"/>
              <a:t>The </a:t>
            </a:r>
            <a:r>
              <a:rPr lang="en-US" sz="3200" dirty="0"/>
              <a:t>values of hard work, time management, sincerity with work, and dedication to purpose have been ingrained in my nature. A child develops according to the environment he gets in his home and all the essential humane qualities like sincerity, dedication, truth, and honesty I get to experience practically at my home. My work is my responsibilities which I try to fulfil according to these values. I wake up early in the morning, pray </a:t>
            </a:r>
            <a:r>
              <a:rPr lang="en-US" sz="3200" dirty="0" err="1"/>
              <a:t>fajar</a:t>
            </a:r>
            <a:r>
              <a:rPr lang="en-US" sz="3200" dirty="0"/>
              <a:t>, and then leave home to drop my siblings to their respective colleges and universities.</a:t>
            </a:r>
          </a:p>
          <a:p>
            <a:endParaRPr lang="en-US" sz="3200" dirty="0"/>
          </a:p>
        </p:txBody>
      </p:sp>
    </p:spTree>
    <p:extLst>
      <p:ext uri="{BB962C8B-B14F-4D97-AF65-F5344CB8AC3E}">
        <p14:creationId xmlns:p14="http://schemas.microsoft.com/office/powerpoint/2010/main" val="18999539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058092" y="888274"/>
            <a:ext cx="10063081" cy="5564777"/>
          </a:xfrm>
        </p:spPr>
        <p:txBody>
          <a:bodyPr>
            <a:normAutofit lnSpcReduction="10000"/>
          </a:bodyPr>
          <a:lstStyle/>
          <a:p>
            <a:r>
              <a:rPr lang="en-US" sz="3200" dirty="0"/>
              <a:t>After dropping them, I come home, get ready and leave for IBA. </a:t>
            </a:r>
          </a:p>
          <a:p>
            <a:r>
              <a:rPr lang="en-US" sz="3200" dirty="0"/>
              <a:t>A university is a place that helps shaping up one’s personality and building foundation to one’s successful career. IBA is like another Godsend gift to me. It is one of the best universities in Pakistan. We, students, are really cared, rightly educated, and well socialized here at IBA. I feel proud of being a student here. I respect my teachers, my fellow beings, my university, and everything associated to it.</a:t>
            </a:r>
          </a:p>
          <a:p>
            <a:endParaRPr lang="en-US" sz="3200" dirty="0"/>
          </a:p>
        </p:txBody>
      </p:sp>
    </p:spTree>
    <p:extLst>
      <p:ext uri="{BB962C8B-B14F-4D97-AF65-F5344CB8AC3E}">
        <p14:creationId xmlns:p14="http://schemas.microsoft.com/office/powerpoint/2010/main" val="249538609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086685" y="679268"/>
            <a:ext cx="10008361" cy="5712030"/>
          </a:xfrm>
        </p:spPr>
        <p:txBody>
          <a:bodyPr>
            <a:normAutofit lnSpcReduction="10000"/>
          </a:bodyPr>
          <a:lstStyle/>
          <a:p>
            <a:r>
              <a:rPr lang="en-US" sz="3200" dirty="0"/>
              <a:t>I always try to keep a balance between studies and sports – physical well being I should say. The sport I love the most is football. It is more than a sport to me. I am emotionally connected to it. Whether it is a win for my team, in a football match, or a loss, it always has its effects on me. A win makes me live it for the next few weeks, freshens up my mood, and everything feels to be right. But a loss saddens me and I dedicate all of my next few weeks to think of the causes of our defeat and solutions to how it could have been avoided.</a:t>
            </a:r>
          </a:p>
          <a:p>
            <a:endParaRPr lang="en-US" sz="3200" dirty="0"/>
          </a:p>
        </p:txBody>
      </p:sp>
    </p:spTree>
    <p:extLst>
      <p:ext uri="{BB962C8B-B14F-4D97-AF65-F5344CB8AC3E}">
        <p14:creationId xmlns:p14="http://schemas.microsoft.com/office/powerpoint/2010/main" val="36910928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112812" y="744582"/>
            <a:ext cx="10008361" cy="5564777"/>
          </a:xfrm>
        </p:spPr>
        <p:txBody>
          <a:bodyPr>
            <a:normAutofit fontScale="92500"/>
          </a:bodyPr>
          <a:lstStyle/>
          <a:p>
            <a:r>
              <a:rPr lang="en-US" sz="3200" dirty="0" smtClean="0"/>
              <a:t>Career planning irritates everyone, but without a sound career planning, right from the start, one cannot stay on a right track. Like my father, who is a businessman, I myself feel interested in this profession. My father inspires me to be a reputed businessman who work with full dedication, passion, commitment, and sincerity. It is a sole reason I have chosen BBA as a degree to study in IBA. </a:t>
            </a:r>
          </a:p>
          <a:p>
            <a:r>
              <a:rPr lang="en-US" sz="3200" dirty="0" smtClean="0"/>
              <a:t>I am not a kind of lazy and pathetic person who just dreams for future and does nothing for tomorrow. One’s future is determined by what he does today.</a:t>
            </a:r>
          </a:p>
        </p:txBody>
      </p:sp>
    </p:spTree>
    <p:extLst>
      <p:ext uri="{BB962C8B-B14F-4D97-AF65-F5344CB8AC3E}">
        <p14:creationId xmlns:p14="http://schemas.microsoft.com/office/powerpoint/2010/main" val="5389342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165063" y="809898"/>
            <a:ext cx="10008361" cy="5290458"/>
          </a:xfrm>
        </p:spPr>
        <p:txBody>
          <a:bodyPr>
            <a:normAutofit/>
          </a:bodyPr>
          <a:lstStyle/>
          <a:p>
            <a:r>
              <a:rPr lang="en-US" sz="3200" dirty="0" smtClean="0"/>
              <a:t>That is why I don’t like being called as a man without vision.</a:t>
            </a:r>
          </a:p>
          <a:p>
            <a:r>
              <a:rPr lang="en-US" sz="3200" dirty="0" smtClean="0"/>
              <a:t>Failures make a man stronger and every failure comes with a lesson. I, myself, have failed so many times in my life, but my parents have always taught me the “get up and start again” attitude. My parents are a source of encouragement and motivation for me. Every time I fail I get up and start again just for them. Because I owe them my time, success, and everything related to me.</a:t>
            </a:r>
          </a:p>
        </p:txBody>
      </p:sp>
    </p:spTree>
    <p:extLst>
      <p:ext uri="{BB962C8B-B14F-4D97-AF65-F5344CB8AC3E}">
        <p14:creationId xmlns:p14="http://schemas.microsoft.com/office/powerpoint/2010/main" val="89685323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1191189" y="1384664"/>
            <a:ext cx="10008361" cy="4336869"/>
          </a:xfrm>
        </p:spPr>
        <p:txBody>
          <a:bodyPr>
            <a:normAutofit/>
          </a:bodyPr>
          <a:lstStyle/>
          <a:p>
            <a:r>
              <a:rPr lang="en-US" sz="3200" dirty="0" smtClean="0"/>
              <a:t>What I have learnt from my failures, struggles, and experience is that one should never stop working hard and always be confident, positive, and adoptable to all situations. One should always look to Allah to seek help and believe in Him. And last but not the least, one should remember that the biggest success is the success in life hereafter. </a:t>
            </a:r>
          </a:p>
        </p:txBody>
      </p:sp>
    </p:spTree>
    <p:extLst>
      <p:ext uri="{BB962C8B-B14F-4D97-AF65-F5344CB8AC3E}">
        <p14:creationId xmlns:p14="http://schemas.microsoft.com/office/powerpoint/2010/main" val="4181271394"/>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LAYERS_CUSTOMIZATION" val="UEsDBBQAAgAIAM1m2EZaf7mZOgQAAOEOAAAdAAAAdW5pdmVyc2FsL2NvbW1vbl9tZXNzYWdlcy5sbmetV/9u2zYQ/r9A34EQUGADtrQd0KIYEge0xNhCZMmV6DjZDwiMxNhEKDGTKLfZX32aPtieZEfKbuymg6R0gG2YtO+7091335HHpx8LiTa8qoUqT5zXR68cxMtM5aJcnTgLevbzOwfVmpU5k6rkJ06pHHQ6ev7sWLJy1bAVh+/PnyF0XPC6hmU9MquHNRL5iTMfp240m+PwKg2iSZSO/YkzclVxx8p7FKiV+qP64Ze37z6+fvP2x+OXW8s+QMkMB8EhFLJIb171AAppHAUpoJEgDckldUbmc5hdtKCBHxJntP0yzHoekwtnZD477RZxTEKaJoHvkdRP0jCiNhcBocRzRleqQWu24UgrtBH8A9JrDpXUouKoliK3P2QKNsqGdznzohn2wzQmCY19l/pR6IwSVVX3P1lY1ui1qsBdjXJRs2vJc+sTOGN/v6t4Da6ZBk4heOm1gH+qgonyqNN1jJd+OElpFAVJSkJvt+OMSJkjr2LGzUCUGCckBoCK1bx6gm1qWWbNEZZyGMLUn0wDeFMTwlSs1hLeemgccwI1mPOyywo4QmJgV5Iso9gzSQNXiKE7VtcfVJUf8GO/UF3AfuhGQEGX7oFTg7EDhhoLUI6q4pnuApuRJMETko6jSyAy9F00xCI6h3Y7H2JxRRJoEZJ02YT4wp9gQ3jTYjv+7/orY4bO8h6xLAM7k76NUE0NOyal0AW20+phXhLyfgFV83HwjS5uASGxtl4rseEQQpV3swc0xSWe4c/7hf9beob9gHgpEMqLlim1YmecMZCHUmnEpFTmAcAvyzeszDi65hlrgPD38Ldc5PZvptg2kr8a8TdieistL7aqFHrk8sXRwNAOhOxxhEVTQ3ha8+JOd7neC/8pURhi/2cIfR59oP+kbdaxDx0wFqq/BQF5NoIEiir7W/nhGTiatz0PouCXNwN8htEWIFToqRgXkKqDEC4ghQPsl2Sc+BSG7ZJf10J3zjFb2bZA3y5qBgcHyTV/KOw1v1HQE5KzTTvOQNZspTsLujctD7SH+jSAkEMAXLUjESClKCD+vAfmYkZ2GWgl4+BJlqqRuW1RKW6tbEBum4I/nsM3lSrsrmT1jrytap1+TxTtw8Wt0/mAeZIQHLvT1MWhS8wRzjSN7GkEXDQxBTRJAzw25kDKgulsDVp5o5oy7wnUnsI8coYBbJvShLMqW//z6XNPjK8iaXfRdvfXQSDQYUaIyBew30Olef1nFwjF40M7u+hjtT217ux6HmKpD3T4X06HrNX0QhWwddTtF9i2LRqmFLvTGRAysfxTTZV1j959hBmOz0FU7PnKGc1YdQuKRJWSg1Bsqg0B9TDvDxeHRktR8iG236fp5oGpP0+x59lbFDSfFNltO7xyOCtm2+uUhOtUXzB3ikMQvK/weC70QEA7I3byAo3erh/afPN4ZHxZ1fYyevxy7276L1BLAwQUAAIACADNZthGmd7J2s4DAAAxDwAAJwAAAHVuaXZlcnNhbC9mbGFzaF9wdWJsaXNoaW5nX3NldHRpbmdzLnhtbNVXX3PaRhB/51PcqJPHIDu1a4cReDy2GDPBQJDcJtPpeA7dgq4+3am6E4Q89dPkg/WTdE9nYwg4Fc244w4PoNXub//9do8Lzj5lgsyh0FzJtnfYPPAIyEQxLmdt7ybuvj71iDZUMiqUhLYnlUfOOo0gLyeC6zQCY1BVE4SRupWbtpcak7d8f7FYNLnOC/tWidIgvm4mKvPzAjRIA4WfC7rEL7PMQXudRoOQwImuFSsFEM4wBMltdFR0BdWp5zu1CU3uZoUqJbtQQhWkmE3a3g+n5/bzoOOgLnkG0ianOyi0YtOijHEbDxUR/wwkBT5LMfCTI48sODNp23tzZFFQ299GqbBdDtSiXChMRpp7+AwMZdRQ9+j8Gfhk9IPAidhS0ownMb4hNv+2dxnfRv3eZXg7GMZhdHsVX/ddDHsYxeGHeA+juBf3w33068JffRyF435v8O42Hg77cW/0aIUV3ShI4G9WLMDKqrJIYFWwwKRlNpGUCyTbV2XUYJCughYziFWXYxOnVGjwyO85zN6XVHCzRFYfIKvvAPJznUNixrZtbc8UJXiPcA4QA8Nerihx/HZFiZPTjdR95/0xrZ1RBtQYmqRIHpRVoQX+uuhBbarkRmr2mUyUYKuEIJsAG9AM1kYiuuOyi5qHHpliEwSmel5wKjzCDaaerIx1OdGGm2oIu+uaBLFw2IFcR1ulSFJa6I2Kr6puiZ90fh0oA/o3Vwonekr1F1UKRpaqJILfATGKYJvLDH+lQNaHiUwLlVVSHHdDtOAY3JzDAthZHUcf0UVWoiVumlyAcR7+KPlnMoGpKhAX6Bx3Esq5dvjNvYBzqvUjKH2I8ZUbkd7gMvzwyiZI2ZzKZE9w5AZkuXkOfIq5S4UuhFBYzTUIrExCSw1VfxhnlVqdNGv7Tum8arptZAWK7eYYj8PEFwmymMsS6gImVBIlxZLQBDeFthSac1VqlDiyOGj9rwJ0poTLKtQZDhs6KxgUddAODt/8eHT808np21bT/+vPL6+/aXS/PUeCWm9ufV48uZ7rWX21pP/B6Buresu2q4rMMpRtOd19/Nyvye1FEvh2we3ed9VafonrLgrPxxdXZBxGN/04atUhw0ARLFiSIpum9s9KHZvhTYztCOuojsbhz7XCwL7UmoQwqgU3rJXHuzpaY3cMjNaOgFoh4A6fuQMDt7jgGUdW/i/G86lJ+f7J/k+m87v+jbjRfqbpBFokKXb02Vjw4rffc5b3JVXMPa3uDxsXhsDfeTWzbzIueYZ1tKf76j7XOT46wCvIzleNBqJtXnM7jb8BUEsDBBQAAgAIAM1m2EY6Kj9OugIAAFgKAAAhAAAAdW5pdmVyc2FsL2ZsYXNoX3NraW5fc2V0dGluZ3MueG1slVbbTuMwEH3nK6rue8Ney0qmEpSuhNRdECDenWSaWHXsyJ6U7d+v7TjEbhua7QipnjnHc/UUordMLC4mE5JJLtUzIDJRaKvpdBOWX0/TBlGKWSYFgsCZkKqifLr49Mt9SOKQ51hyB2osZ0Mz6N3M3WcMxfv4PrcyRMhkVVOxX8tCzlKabQslG5GfDa3c16A4E1uDvPw5X64GHXCm8R6himJaXVkZR6kVaA02pB8rK2dZnKbAO0+X7jOS07v6OPsD2o5pho5289nKEK2mBcRFvrqxMowX5va4K3MrHxMQ/qKBfv1iZRDK6R5UfPndNyuDDFk39f/MSK1kYQsacz5u4juHS5qb52ejurRylmATso7OdsGXx+V6F4D81/DdE/tcleSPtq4HC8E2PeWwQNUASbpTa9OlfHto0LyPzh5qesyjifmRNhoWG8q1h/XKHvgEb0zkIcpresir5E0FyzbgEBkbesJyeeuWRYh91wUxKth5ZZ9KoOyRf0xhj5CBskc+c5bDg+D74wgOTS2p6/It9f0MGuDJUQeMGQQ1x9yH0p06q3W1to9XB7F6RYepZA4LbeN5YRXY1pHE6dqYkqOgiKA7VlBkUvy2uHTvstEkOTD4aTs9WwQZcjg1ci5Gs6jDernzxdmCkPaHoU+uPU/Q7PHrKUWkWVmZHyY9nXieeSimMNPkNMNuSgMHdS82MuA430OkiqotqBcp+Vg3QiLosdfL9n0NwUkS1IAkp6tM/CWnyi+aKgW1Ml1joLsqx8oWWLKi5OYPXxm8QX7AGLC2VCzNfYKy97kMFH4IgKqs7Ka2PbSWquHIOOyAe2ugcCkP5Ua0mdKhgbvBNWwwHDmvGTWTfln0sxIvkUB/Av9qwoouPrCMGHukqXaZRS+/28TB1dFy7haanb5wl7mzH6boZmM/LqFR2v8o/wFQSwMEFAACAAgAzWbYRrJ85P+jAwAAQg4AACYAAAB1bml2ZXJzYWwvaHRtbF9wdWJsaXNoaW5nX3NldHRpbmdzLnhtbNVXUXPaOBB+51do3OljcdJLLyljyGQSZ8KUAAWn187NTUZYC9ZFllxJhtKn/pr+sP6SrqyEhJLkzF3buxsewOvdb3e/XX020eGHXJA5aMOVbAe7zZ2AgEwV43LWDi6S02cHATGWSkaFktAOpArIYacRFeVEcJONwVp0NQRhpGkVth1k1hatMFwsFk1uCu3uKlFaxDfNVOVhocGAtKDDQtAlftllASboNBqERN50rlgpgHCGJUjuqqPizOYiCL3XhKZXM61KyY6VUJro2aQdPDk4cp8bH490wnOQrjfTQaMz2xZljLtyqBjzj0Ay4LMM697fC8iCM5u1g+d7DgW9w02UCtu3QB3KscJepL2Gz8FSRi31lz6fhQ/W3Bi8iS0lzXma4B3i2m8HJ8nluNc9iS/7gyQeX54l5z1fwxZBSfw22SIo6Sa9eBv/uvBn74bxqNftv7pMBoNe0h3eRiGja4RE4TpjETKrSp3CirDIZmU+kZQL3LVvaDRgcVsF1TNI1CnHIU6pMBCQPwuYvS6p4HaJS72DS30FUByZAlI7cmNrB1aXENzCeUAsDGe5WokXL1crsX+w1nros9+2dW+VEbWWphkuD9qq0qLwrunGbarkWmvumkyUYKuGpsiywF6ONKciINxib+nqrnUM2FMukH8Xu9ucSrvRXJpRbdY4XPHoVjnt/N5XFswfvjlvesj1N1UKRpaqJIJfAbGK4ODKHH9lQO4eDzLVKq+sghpLjOAMyJzDAthhnUTvMEVeYiRKRyHA+gzvS/6RTGCqNOICnaPIoJ0bj9/cCrigxtyC0psan/ql7/ZP4rdPXYOUzalMtwTHaUNe2B+BT7F3qTCFEArZvAOBzKS0NFDNh3FWudVps3bujM6robtBVqA4bo71eEy8keIWcllCXcCUSqKkWBKa4tk3boXmXJUGLX5ZPLT5WwX6UMJlVeoMHyiYTDPQddB2dp//svfi1/2Dl61m+OXT52ePBl3r4VBQl80L4vGDglsv6hvZ/YugR8R3I/ZU6dxtKNtIev8D5Vr4NoUkCp3s3K9gldD+HAEbx0ej4zMyiscXvWTcqjPeviJIQZrhfkzdC0WdmMFFggTHdVyHo/hNrTKQ6Vq7HY9rwQ1q9fGqjtfIC/vwjqjXKgFVeeYfAajLgucc9+x/ceAe2v1/flZ/ynl7/I3Bn8bvdd6A6jTDGf2wuf77CvVdCfsvceCvVu/hay/eUXjvX5wG2tf/93UaXwFQSwMEFAACAAgAzWbYRoITx3SWAQAAIgYAAB8AAAB1bml2ZXJzYWwvaHRtbF9za2luX3NldHRpbmdzLmpzjZTLbsIwEEX3fAVytxWiT2h3qFCpEotKZVd1YcIQIhzbsk0KRfx7M+YVO5NSzya+OrrziDzbVrs8LGHt5/bWf/v7e3j3GqDmzAquQ1006DnqzIpsBpMsB5FJYBFSIDLnwsJJ350RyplJ7zrdfKCvrRgyRdD6lKAiGgK0FFgQ4DcFrinxJ2zu0Ni+qcqopyvnlOwkSjqQriOVybln2NWrP9UeI1gVYC6gc55AYNrzp4k8Oz70MKpconLN5WasUtWZ8mSZGrWSs6b8i40GU/705R7oPvVeRoGdyKx7c5DHiUd9jGZSG7AWDnkfRxgkLPgURMW3688faGBcbyiii8xm7kgPbjCqtOYp1KbUH2CEmCy9atPsYdQ5B2u3J+5uMQJC8A2YmtXwHiMAlV7pf/xAbVSKE6mh9ZmfUKH4LJPpIXUXg+SwWLRtmt65UV/+kAVPSEVPaEE9v7xpecSgJUB31IK8Nso7puwEJUoih6JATYAFvUhcvEjw/tlm3DmeLPJyP5TrsZwDN0swE6VEWf7XpULjXK3dL1BLAwQUAAIACADNZthGGtrqO6oAAAAfAQAAGgAAAHVuaXZlcnNhbC9pMThuX3ByZXNldHMueG1snY8xD8IgEIV3fgW5XbBb0wDdTNwcdDYVUUno0XDU+vOF1Bhnh0vuXd73Xk71rzHwp0vkI2poxBa4QxuvHu8aTsfdpgVOecDrECI6DRiB94Yp37R4SI5cJl4ikDQ8cp46KZdlEZ6mVBIohjmXYBI2jrLMGFFWUk4rCivb+b/ozw0MY5yry+xD3qMpe1GrhVOyGipzdig83iLIalDy667KzpRLRRFK/jxm2BtQSwMEFAACAAgAzWbYRj+zTKhuAAAAcwAAABwAAAB1bml2ZXJzYWwvbG9jYWxfc2V0dGluZ3MueG1sDco9DoMwDEDhnVNYnsrQHzYGAgNSxy7QA1jBQpEcGyVpVW7fbO9J3zD9osCXUw6mDrvbA4HV2xZ0d/hen9ceIRfSjcSUHaohTGMziHmShUupMMMhdHJaOdYo/KJY5RLqMcz2SZnh4u04W7yPzR9QSwMEFAACAAgAg4CPRc6CCTfsAgAAiAgAABQAAAB1bml2ZXJzYWwvcGxheWVyLnhtbK1VTW/bMAw9p8D+g6F7raRd1zSQW3QFih3WoUDWbbdAtRlbi215klw3/fWj/G3P6VZgBwM2xfdI8ZE0u3pOYucJlBYy9cjCnRMHUl8GIg098vD19nhJri7fHbEs5ntQjgg8kqfCAnhMnAC0r0RmEHzPTeSRnsFFZuJkSkglzB65z5C7i7Qk745m6JJqj0TGZCtKi6JwhUZEGmoZ55ZEu75MaKZAQ2pA0SoN4jTYlfk7Gp9EptTsM9A9ZGbeHrgmaTmetRiQFKeuVCE9mc8X9Mfd57UfQcKPRaoNT30gDlZyVpbykfu7OxnkMWhrm7EqyTUYY5MobTNmVmKxTB2tfI9UDpsEtOYhaDdOQ0IrLJ0As23MdVTz6AGt5dU7UfOWfhv7vWncSuVo55zlj7HQER71IZ11EsjoMCpLyuuWHfTQdNCtZSKOgl+5UBCUn9/aFpkvSBWw7bgyT1cXPh7g2y33jVT7G4RhF9UKuq1obiWaW4JaDreNvu4oSHPbLXCTK2hKNWNPIgD5hSvFbVtcGpUDoyNjjaVDMKPVlWuROkFYZJL47B+0sX4jaX7q15QpAf9DmE9I1NZEpAE83wr0MZBgTQ1gsa3NNVns2phdTjp/THp9PTBVOdai4EUcw1UIOIYBN5x2dnoICoprdPFzNcL2Dg6CIxFGMT5mkmF8epAm4Wo3ydA7OAiOpb+bgLbmtox0XMdRM7UdxOjEOmF+ro1MxEvZnoM9Y1ZlH742cs3RdSbag/P5H6M4iNEM5pZMrC771ttXzeG9nVOjO59NVlkG3YrzACbPKq9mFvJs5BPAluexuenn1OzDHnSU89R0THN9x36XxVq8gFOIwP7pFqe2JhHYnvHIh+VpjwH1xO0yCF+apiIyWktSqXlIOYa1eRJQVJhqVj6i6qGSeRqMtHGz7uegY9xV1wq4E8MWM12cYPPJzCPv8aW+y8XZRXeV88VFgy3zuq8CV7m8YVXXCXedQet+bS/C6pnH199QSwMEFAACAAgAzWbYRtOZkxsdCAAAYx4AACkAAAB1bml2ZXJzYWwvc2tpbl9jdXN0b21pemF0aW9uX3NldHRpbmdzLnhtbK1ZbW/bOBL+3l9B+LDALnCIX+S3LFwf9EInQh3ZaylJe4eFQUtMLEQSfRLtNgt/uF+zP2x/yQ4pKZYcx5Hai5qiGs48MxzOPCTVUfLkR/o24Sz0/yDcZ5FNOfejx2T8AaGRywIWz2OaUJ40D5J7P/LYVzN6YEIG0oSTyCOxp4vRZNxCE/mDhgN1aAzhrat1O2jQxR08RAbu6TB2qRiXig5jRqetj5pHECluTF0a8dOoo2Zp9LWBGSU05mbk0W9jpaxdHCrP4Comng96ybjfFc8+97o3uuJB3XZv0MP7jqooSh/pPaNttPaDweVAbSPc6vZayl4bdpSOgtq9Xvuyv28POj0F3iaXfUDp4ss+6g663Y6x7+AOWCNV1YyOvh8ol+22Ct7w8FLfTybaoNVC7XZb6Rr7Xl+ZaC0E2gpgqMpQJFAxFE3p71VNbQ8VNNEn2qS7xwbu6z007OB+q7XvaprSah2Se5hdMV0HaeXp5Ol8B/DkEpwcFbXVPFFcI3cbx6Ds0HATEE5RREL6sWH78EqRzrZxQtHPLts8/9LIKlRWc66fB1aWpkIQC7TxKbBRUw7lejKyYmsU5cj3PjZWW85ZdOGyiEO4FxGLQxI0xv9IqyebWxVLtqNxHbsH4tKDu4H8qWqW+YKKhueckcvCDYmep+yRXayI+/QYs23kVQpz/byhceBHT6Dduhzo+KyjwE+4yWlYig8PxVPdbAOMlVARXh+Lp5JlQFY0yD225E8Nu4PL9zNyZLrzE59LU7UtnnOmG/JIywswVMVz3iYCL+VVG4jnfSNOv3FQVwQBdM6qB+SZxmUnKWGetWKb7aZuPW1i9iiSXbZ7f6Ff7AIG/BM9ighb4qlkJCYoHFZapSxtcv7GkWL2eswloxC8wOIWySUTSci5ttRnN3PV+rKczq5mS828aoz1tCuRaMsPP3f6w2/tXh+oKzOsCGXfqNNpGQxJsF6rGpblLGbTJQDi6dLCn53GWPxd23R260xNCzfG2T9qA8wX+K4xFn9XMb1dLLDlLO2paeClaS+tmSPzMsUONhrjL2yL1mRHEWdo59OviK8pAn72Y4qSwPfkgOBsP9rSCv6M2Y1qWssFtp2FqTvmzGqMbRbHz/+UyGTL11A9a5Igz0/IKqCedAs1IscFv4B3eURD8IevfdBkIfGjiyreF+q9aV0tndlsai+xZeSSxhhHHjJiIjzVB1qoNl4ARkxgK/8+86WsPomA1CCoDXJtXl1P4dcRgVz7j+sAfvl3RDPHsCRzGlUwhMLBC6g6276fLQyRQ3CICNqQJPnKYq9UNMWlq4BtWvoMSlN3CviOgMmxYeH9yIXSoS6vgHeDbVu9wktt9hlqHHpzVtNo9gla8lNNoy/Yhh7CdgUzS70zr1TREaIN8wbJe9Alot6DZ0RcF+xENnc+2yYgERmGNpHdmNR2ZOPfbmEdTXV6otlTTMizXMFHf0chitirVFVAQDo2RF39dmv+ezlRzSk2llBoxux+6Uh+FP4IEEnEOCJBwMQ0wDXxdiRyKVpRl2yhHZ5BzfM9qSaWXwbz363/ByI8I6GfMv6yDPz5p4v60ZVY73WQIRybwRkcVjb8Pe+FGXxnIKLg34yiSgLqh2CnrayZ0Bmaz2oZYWB0QV1AwkEtQ9OagLt5ygtAHOKyUwvAmmUYFkM/AHMHmSsFcgcZrQdxjzXbdGDTvqcrcYytYCyXO1210ystLhsBhbvey2qv6AODdgko2aUbInCgXP4qq1zYcksU5ZjOFAK3APMx3VcBNfBDcRivBnt7g/NUpLRSms892wae7OHAf5LUAnnehvT1fv4Qs1BKA5LkdZ2S279+MJB0iovU77zeRmRjdaFfL3XV0rE4H4quCqrbQY2KyKaOvZyqmkCAYg0Jd9dArA/i2F4dKz3fGXiiAl6WXpuS2F3/9b8/q8McxZNKUSb9tS4OtKBgLfyC9x+LcZr8XgHHUbWyqXypaJgdj3PT6qdlx4Qy+b8cQEm6GYQsFF8sKrmGQsyWUXUcVb++gVq1ZWmybexW2r+LIDfq4hPQjzy5NcY3JH4C+nIYC+oCycyL2uS1YzhcWLY88CNa0/yH9wMxececL1XDkDc56NHAd5/STdCD42j21QYFcKWrgadfqxZw5BEk9XxeH1NuMTkdASWk7wdC2J3ccV4Eh/sx3L/Zlpeu2xGPWTAXHypef5kDBfFdBcp4zGNxQcvfihrJmn3N1i7TKkqONecQwlycy8YPJEgy5YPwWH0hescr6maSY8U7FgA76+l0ivrlgWMzXdfkl7yixYvsVexwas6GDhMtCI/1LfqNv9IvCI/1bbFnzeCY/jqm46Giaf55RSNxUV5YvAzoxOqBEo0kT2Uh5m9lHRHCVHxnSwozyQRlzZB5dCw3X8cPadbQQlaMuPlGyKPo5RhxI2xWz3Z2LTkaOBRw83wFj7jPA/p2ect5QBMWcy3fP9RK4yj9HnycjFSK+POGfmzABYC4a8H1SQNlGB8bIp3pN/e37DY5owlCK1jKaM6bhpLRJaHXchkJHq/niqX9ft5o1HyVp1Hz3AqNMti3FzDahisaY6gBH3guW6GysKi+zj9t3MmT4ZHdG6NFAL4G7AjuKnknFASlwpIHq7xb0pfieLgNuB/QHQ0ynYKgkJzz8x8l0B3ni1vlU/rAi+WdSWp3QUZ2h1osk2BB/qaVvBmViL88UrPpOFklcvYn2CrffwrOTmxJOVGLei9yNONHy9484Qt030r/qFncaYGkXv3H2bEMTAHvzf9H/htQSwMEFAACAAgAzWbYRlVrhjhHCQAAJBYAABcAAAB1bml2ZXJzYWwvdW5pdmVyc2FsLnBuZ+2Yf1RSaRrHb1Mz1rRWM+5sO2Y5zW51miY9TYMalU5mlk2KmqYRSEkzBkpYDGkY2I6T/ZKYyWYt1NiyMEVhGfwFBNZmchxHyfhxUUIsGn+AyJhcUFDYi3Paztn/9uy//nHPPc99Pu/zvPd53/f73HMvJibs9n838F0AAPzj9sQkA8D8FQDwVsnCd+AnRT/fLYZv8yjJu6MBfnfQCGwsyNoRvwMAhKzF00fehu1FuXsOUgBgySPfNU9BvncUAD4Qx8XsSMnPsBpkrEOp4Pnn0+C1a0/OhdyOTvnh2PfHkhMTE+/s2BuwKOmLwI+wT9/+1/lB+oE7j6Vb0Js916dOl1BII8lB7iBFlv4HBylYua0F3V4eTuYzPFNDPA7DNVI5pOTMBwAMT38LeZuWudLb1i5o9SDH/gAA/xSYL62yZZo0vDSTb+rna+X5y1eQjfKV4bAVcYDaXoRsJkreA4CBdM2HSxmTz8+PxwLAWXxq1rbrx2GkZaNwHgDEXPAHgI+ic+AH72XCqS4sg4vyxXc62P64Da7MstVh8KCFc+gcOofOoXPoHDqHzqFz6Bw6h86h/we6lOG2Nm+APdK1/2OoC1WZJsgCpqFubhPT7MM9mt3B9G+gh37BuWfZIraU/YjdSbgyD+jWSP5UoUV6P4AmO8twjNNP2HVN9XSad0Tu3WAeXwfe8VO0d5aFCiKnf3s0/vBkC7uTrSLw4XFdl5eHhrzqGkSXaoTxivu1pJATGzHKkUhF4b0ivGncpDDNf5mPqFZh5gMVpbQi+1UlcWpUpGw3ZWjCVPKyf9zUSxkB0wO632raDbwtlYOBwABGTQhbGhwZBH5WdhTp0DQo19QMTYagapARYVy/x9Z4ij+QG2K+7yH4UwhcPC7ejWHT+NX4qGJdRMBsniJkWSG6FXN7ZDJNFVn2tdEmGN2ZU3HRN9+xQ5XJlA6jSscePIywUi6av6kdmVy6Jqy77XMQAJzWq63Ltt+YddWYFe4ESu5C4Ym1XPE7QAsKxYlcCW4sy2Gf902pwDHaG7HULSnTTdpVKIHc47LkyV1mHo8V5ZnENYMQ7sz441a+hU7UP3WjzI6+1lCBU+VySJ45nVNDHJy0y+XskBg3zcYOtVlsB8oHM+G0HWZEbnnw+YKnusmXpSg+Y+rXMh4hZZ/9FIIxPa4otB5a7ApsxIoJamtjIS7DVg1ZqWKbras83OtCNR4XeeiBsi7h70GbpzY168O/6nRxxxxME21CrMU3HnhGjbrbD4y573VaIu+O8Y5Lj6/MLyWEHFBFStX4GjxGYFHoyCU22n7poCCEbAwSuOst2f7SMRH1F0yD/kyh6Y6w5zLkEq1tWCLx1AlD7NnqMIscEYdoCtCAIMcCzZCx4UJ6AZZPop1xGvJMYSqj7elscW91azjaDW7Jcfu3BdgCkmJiSJnXjxIEZM+k492L9rWK6YYPQ8JvDOIRVtGXLCpWgtU7kJRAasG5dCa1C/M8qWrIxBViNwSbdTZyxadhTaVCl0NPNhq0X6HxUkNNZlW7I47jEGfPboI+p7Ewip+6JAmP7Uw9WgdCfdnY1tQ/36dBZgO0chFC6+6tDb+YXccJVMsRn0RoSU5EVwexL6tsFfUM3XCKJFUiRc4aE39gWNcXm6q0xVPySmikfZSTpaWP26lJiU2hLYH6jt7I1XpLs1OP0p1yW+Gl8M4wHjouU9x3nMZmvDudtakLATyoMTxGcdja3TOEndh+/gy6dZ7B0hwYXi9yGTyIT5E5XBXPsen35FT7JjLYpKcOUWmrCtzWoL/fNErTq/jmRtgf39buDRF4GUacLBEkaelmZeqMYph0BTGbI95ybafm3q4T9cK9u2NkAbhmZx9PmyTz9B1XOTczqQaQU2x3bqdtkm9vJOJUFXVc+qmaJAWaVX9FEHlxGJElSLU4CGrIQqce1qRHrT9YP7HVwFihqnj28qiw50cxY91tyBk25v68Vs5irLZfpvYN8WdPIlGF/DURZHpOUgQy5B+J6j6eXCC8+b4aBANzGhnEnh+SCx3rU1Q0yn+SsqQs6ZUJiS6dJcoxqjNQnFo9qEd7t4Jv8qEYTGidv/o7aHH94gaFBMt5oUbt+bIt1itTNCix5T6VUI+9aD4Hpkf16viKpmxBhpK0XIs4tfG6u9KDPuss1+s5um8uEBJmN/awaRhhPVUvsSFF0XdjBRzQxmu4acRS8u69XtHYkVd1SX44yS/a5WmtA8T3C6SBjVZaoaVpJpMkQ8meuCP3erfCu7pfPvBl6zKinSpT0gpJ/lX4fbM1MJ6Z6Go5sCVGUMbV/9zgMG/e2xTFNHPdBMu6v1JP9339+t17FELGZ0mm73XDor/RrAerxrKlS+Ifx8rCuFvEHXH4qhR6fQAG/8lPVy6sgt56xlDJ1XfAGH5w9Y+XLkkYPHwVWdAJLdD8CkWazz1x26mgIeu9FcCDu/mwsLdk9KYx0cHxzT+uD9OKDtPmZVRpmXoq6JC7A5iBMu1W7efBPAIHS6xjiQv3ZjNJOXUKHbHy4MR+ShIt/pkCa3kpt129wKTF75sQdnbgi3pnD+1zuHl4K/oZJeiX/Q3DnP7hjY35fMvWaPMrqnaGOG4AUeSE4Ew2C9bEEKilaSIpq0cNzRRD/PDG7ATzK0e8S86B1MKbRn1xGg+Mlq3lTul2vRbjTuy0nOm9PSs/ZWO9oiwT5o1Sq0rXodqpnWvKB4/4dHFVFGNb9yN5W/uN677ll28/M5mLkWJqCUt8g2sZLrWwGoV4rdbkUJz8vsYZ7snmbkmHO0Tt8tCMkjdqHuFH7fY0MMQxqnEBlx7So6pGKUxR1143kMvIvEL0Iwx7ROdrIINNRlX6yqAVNpXiWHUyBek7blvEVpsxIs89XTwqnfS3DI3qjNUnKuGOR6/p2y/ppC0A9ojtNvKoaK30ZWPu9mYoCKWg1/n87quJ6BdxbwN7akL9cS/QuUZE713+Ocv1sReLnx/yU8TW+J0cCa6qjO46MktJGhoHbmX/5JyZXHoixdfrRz/+ry+AFw9trd7IftiVW2cu8SuE20T+XwDggbB286rpGafRxIRditru/Fyo9bkKHjHAT8Gp85evQHimJ5QndsLR6Klp9sl1YcRpCMSl+X6L5r0FAC0J1Biozcvi8bzzZ/TWiKKJXffgSEDcroQYfvThb/8NUEsDBBQAAgAIAM1m2EZqfcGNSwAAAGoAAAAbAAAAdW5pdmVyc2FsL3VuaXZlcnNhbC5wbmcueG1ss7GvyM1RKEstKs7Mz7NVMtQzULK34+WyKShKLctMLVeoAIoBBSFASaESyDVCcMszU0oybJXMzZGUZKRmpmeU2CqZmlvABfWBRgIAUEsBAgAAFAACAAgAzWbYRlp/uZk6BAAA4Q4AAB0AAAAAAAAAAQAAAAAAAAAAAHVuaXZlcnNhbC9jb21tb25fbWVzc2FnZXMubG5nUEsBAgAAFAACAAgAzWbYRpneydrOAwAAMQ8AACcAAAAAAAAAAQAAAAAAdQQAAHVuaXZlcnNhbC9mbGFzaF9wdWJsaXNoaW5nX3NldHRpbmdzLnhtbFBLAQIAABQAAgAIAM1m2EY6Kj9OugIAAFgKAAAhAAAAAAAAAAEAAAAAAIgIAAB1bml2ZXJzYWwvZmxhc2hfc2tpbl9zZXR0aW5ncy54bWxQSwECAAAUAAIACADNZthGsnzk/6MDAABCDgAAJgAAAAAAAAABAAAAAACBCwAAdW5pdmVyc2FsL2h0bWxfcHVibGlzaGluZ19zZXR0aW5ncy54bWxQSwECAAAUAAIACADNZthGghPHdJYBAAAiBgAAHwAAAAAAAAABAAAAAABoDwAAdW5pdmVyc2FsL2h0bWxfc2tpbl9zZXR0aW5ncy5qc1BLAQIAABQAAgAIAM1m2EYa2uo7qgAAAB8BAAAaAAAAAAAAAAEAAAAAADsRAAB1bml2ZXJzYWwvaTE4bl9wcmVzZXRzLnhtbFBLAQIAABQAAgAIAM1m2EY/s0yobgAAAHMAAAAcAAAAAAAAAAEAAAAAAB0SAAB1bml2ZXJzYWwvbG9jYWxfc2V0dGluZ3MueG1sUEsBAgAAFAACAAgAg4CPRc6CCTfsAgAAiAgAABQAAAAAAAAAAQAAAAAAxRIAAHVuaXZlcnNhbC9wbGF5ZXIueG1sUEsBAgAAFAACAAgAzWbYRtOZkxsdCAAAYx4AACkAAAAAAAAAAQAAAAAA4xUAAHVuaXZlcnNhbC9za2luX2N1c3RvbWl6YXRpb25fc2V0dGluZ3MueG1sUEsBAgAAFAACAAgAzWbYRlVrhjhHCQAAJBYAABcAAAAAAAAAAAAAAAAARx4AAHVuaXZlcnNhbC91bml2ZXJzYWwucG5nUEsBAgAAFAACAAgAzWbYRmp9wY1LAAAAagAAABsAAAAAAAAAAQAAAAAAwycAAHVuaXZlcnNhbC91bml2ZXJzYWwucG5nLnhtbFBLBQYAAAAACwALAEkDAABHKAAAAAA="/>
  <p:tag name="ISPRING_ULTRA_SCORM_COURSE_ID" val="FFB65A0F-99F2-4AB4-B984-25A3494E0190"/>
  <p:tag name="ISPRING_SCORM_RATE_SLIDES" val="1"/>
  <p:tag name="ISPRING_SCORM_PASSING_SCORE" val="100.0000000000"/>
  <p:tag name="ISPRINGONLINEFOLDERID" val="0"/>
  <p:tag name="ISPRINGONLINEFOLDERPATH" val="Content List"/>
  <p:tag name="ISPRINGCLOUDFOLDERID" val="0"/>
  <p:tag name="ISPRINGCLOUDFOLDERPATH" val="Content List"/>
  <p:tag name="ISPRING_PRESENTATION_TITLE" val="Business 05"/>
  <p:tag name="ARTICULATE_SLIDE_COUNT" val="26"/>
  <p:tag name="ISPRING_SCORM_ENDPOINT" val="&lt;endpoint&gt;&lt;enable&gt;0&lt;/enable&gt;&lt;lrs&gt;http://&lt;/lrs&gt;&lt;auth&gt;0&lt;/auth&gt;&lt;login&gt;&lt;/login&gt;&lt;password&gt;&lt;/password&gt;&lt;key&gt;&lt;/key&gt;&lt;name&gt;&lt;/name&gt;&lt;email&gt;&lt;/email&gt;&lt;/endpoint&gt;&#10;"/>
  <p:tag name="ARTICULATE_PROJECT_OPEN" val="0"/>
  <p:tag name="ISPRING_RESOURCE_PATHS_HASH_PRESENTER" val="cb70f085bf509c4f9262f4c046274447532afc83"/>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Custom 7">
      <a:dk1>
        <a:srgbClr val="19232F"/>
      </a:dk1>
      <a:lt1>
        <a:srgbClr val="FFFFFF"/>
      </a:lt1>
      <a:dk2>
        <a:srgbClr val="FF733B"/>
      </a:dk2>
      <a:lt2>
        <a:srgbClr val="E7E6E6"/>
      </a:lt2>
      <a:accent1>
        <a:srgbClr val="FF733B"/>
      </a:accent1>
      <a:accent2>
        <a:srgbClr val="FEB048"/>
      </a:accent2>
      <a:accent3>
        <a:srgbClr val="19232F"/>
      </a:accent3>
      <a:accent4>
        <a:srgbClr val="36A7F7"/>
      </a:accent4>
      <a:accent5>
        <a:srgbClr val="2CCB70"/>
      </a:accent5>
      <a:accent6>
        <a:srgbClr val="FF2F5F"/>
      </a:accent6>
      <a:hlink>
        <a:srgbClr val="36A7F7"/>
      </a:hlink>
      <a:folHlink>
        <a:srgbClr val="36A7F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imated light slidesTF00654311.potx" id="{29CB8A8A-1EB5-4B9A-8C02-52918C52E4D6}" vid="{742FD3A2-1E2A-4F32-AD9C-3A49E5E68C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Animated light slides</Template>
  <TotalTime>0</TotalTime>
  <Words>916</Words>
  <Application>Microsoft Office PowerPoint</Application>
  <PresentationFormat>Widescreen</PresentationFormat>
  <Paragraphs>21</Paragraphs>
  <Slides>11</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Cantarell</vt:lpstr>
      <vt:lpstr>Glegoo</vt:lpstr>
      <vt:lpstr>Office Theme</vt:lpstr>
      <vt:lpstr>Essay About Myself</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2021-10-26T15:24:33Z</dcterms:created>
  <dcterms:modified xsi:type="dcterms:W3CDTF">2021-12-05T16:28:18Z</dcterms:modified>
</cp:coreProperties>
</file>

<file path=docProps/thumbnail.jpeg>
</file>